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7" r:id="rId5"/>
  </p:sldMasterIdLst>
  <p:notesMasterIdLst>
    <p:notesMasterId r:id="rId10"/>
  </p:notesMasterIdLst>
  <p:handoutMasterIdLst>
    <p:handoutMasterId r:id="rId11"/>
  </p:handoutMasterIdLst>
  <p:sldIdLst>
    <p:sldId id="263" r:id="rId6"/>
    <p:sldId id="265" r:id="rId7"/>
    <p:sldId id="264" r:id="rId8"/>
    <p:sldId id="266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3">
          <p15:clr>
            <a:srgbClr val="A4A3A4"/>
          </p15:clr>
        </p15:guide>
        <p15:guide id="2" orient="horz" pos="3871">
          <p15:clr>
            <a:srgbClr val="A4A3A4"/>
          </p15:clr>
        </p15:guide>
        <p15:guide id="3" pos="2880">
          <p15:clr>
            <a:srgbClr val="A4A3A4"/>
          </p15:clr>
        </p15:guide>
        <p15:guide id="4" pos="310">
          <p15:clr>
            <a:srgbClr val="A4A3A4"/>
          </p15:clr>
        </p15:guide>
        <p15:guide id="5" pos="549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47"/>
  </p:normalViewPr>
  <p:slideViewPr>
    <p:cSldViewPr>
      <p:cViewPr varScale="1">
        <p:scale>
          <a:sx n="132" d="100"/>
          <a:sy n="132" d="100"/>
        </p:scale>
        <p:origin x="1752" y="168"/>
      </p:cViewPr>
      <p:guideLst>
        <p:guide orient="horz" pos="1013"/>
        <p:guide orient="horz" pos="3871"/>
        <p:guide pos="2880"/>
        <p:guide pos="310"/>
        <p:guide pos="549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2626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F393C-6EC8-45EA-8A7B-CAE425F76153}" type="datetimeFigureOut">
              <a:rPr lang="nl-NL" smtClean="0"/>
              <a:pPr/>
              <a:t>09-12-18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57E2F9-E7B3-403F-BF57-C22921875C4F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9866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AC0B33-3943-42F1-973C-9CDD51C76BBD}" type="datetimeFigureOut">
              <a:rPr lang="nl-NL" smtClean="0"/>
              <a:pPr/>
              <a:t>09-12-18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381A9-0C9E-4D3A-A28B-AC4E168A57BC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0576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 met ruimte voor eigen f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ep 30"/>
          <p:cNvGrpSpPr/>
          <p:nvPr userDrawn="1"/>
        </p:nvGrpSpPr>
        <p:grpSpPr>
          <a:xfrm>
            <a:off x="0" y="0"/>
            <a:ext cx="2746375" cy="6858000"/>
            <a:chOff x="0" y="0"/>
            <a:chExt cx="2746375" cy="6858000"/>
          </a:xfrm>
        </p:grpSpPr>
        <p:sp>
          <p:nvSpPr>
            <p:cNvPr id="30" name="Rechthoek 29"/>
            <p:cNvSpPr>
              <a:spLocks noSelect="1"/>
            </p:cNvSpPr>
            <p:nvPr userDrawn="1"/>
          </p:nvSpPr>
          <p:spPr>
            <a:xfrm>
              <a:off x="0" y="0"/>
              <a:ext cx="701484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5" name="Groep 8"/>
            <p:cNvGrpSpPr/>
            <p:nvPr userDrawn="1"/>
          </p:nvGrpSpPr>
          <p:grpSpPr>
            <a:xfrm>
              <a:off x="182563" y="163513"/>
              <a:ext cx="2563812" cy="1447800"/>
              <a:chOff x="182563" y="163513"/>
              <a:chExt cx="2563812" cy="1447800"/>
            </a:xfrm>
          </p:grpSpPr>
          <p:sp>
            <p:nvSpPr>
              <p:cNvPr id="10" name="Freeform 7"/>
              <p:cNvSpPr>
                <a:spLocks noSelect="1"/>
              </p:cNvSpPr>
              <p:nvPr/>
            </p:nvSpPr>
            <p:spPr bwMode="auto">
              <a:xfrm>
                <a:off x="182563" y="1185863"/>
                <a:ext cx="425450" cy="425450"/>
              </a:xfrm>
              <a:custGeom>
                <a:avLst/>
                <a:gdLst/>
                <a:ahLst/>
                <a:cxnLst>
                  <a:cxn ang="0">
                    <a:pos x="0" y="214"/>
                  </a:cxn>
                  <a:cxn ang="0">
                    <a:pos x="81" y="134"/>
                  </a:cxn>
                  <a:cxn ang="0">
                    <a:pos x="0" y="54"/>
                  </a:cxn>
                  <a:cxn ang="0">
                    <a:pos x="54" y="0"/>
                  </a:cxn>
                  <a:cxn ang="0">
                    <a:pos x="134" y="80"/>
                  </a:cxn>
                  <a:cxn ang="0">
                    <a:pos x="214" y="0"/>
                  </a:cxn>
                  <a:cxn ang="0">
                    <a:pos x="268" y="54"/>
                  </a:cxn>
                  <a:cxn ang="0">
                    <a:pos x="188" y="134"/>
                  </a:cxn>
                  <a:cxn ang="0">
                    <a:pos x="268" y="214"/>
                  </a:cxn>
                  <a:cxn ang="0">
                    <a:pos x="214" y="268"/>
                  </a:cxn>
                  <a:cxn ang="0">
                    <a:pos x="134" y="187"/>
                  </a:cxn>
                  <a:cxn ang="0">
                    <a:pos x="54" y="268"/>
                  </a:cxn>
                  <a:cxn ang="0">
                    <a:pos x="0" y="214"/>
                  </a:cxn>
                </a:cxnLst>
                <a:rect l="0" t="0" r="r" b="b"/>
                <a:pathLst>
                  <a:path w="268" h="268">
                    <a:moveTo>
                      <a:pt x="0" y="214"/>
                    </a:moveTo>
                    <a:lnTo>
                      <a:pt x="81" y="134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134" y="80"/>
                    </a:lnTo>
                    <a:lnTo>
                      <a:pt x="214" y="0"/>
                    </a:lnTo>
                    <a:lnTo>
                      <a:pt x="268" y="54"/>
                    </a:lnTo>
                    <a:lnTo>
                      <a:pt x="188" y="134"/>
                    </a:lnTo>
                    <a:lnTo>
                      <a:pt x="268" y="214"/>
                    </a:lnTo>
                    <a:lnTo>
                      <a:pt x="214" y="268"/>
                    </a:lnTo>
                    <a:lnTo>
                      <a:pt x="134" y="187"/>
                    </a:lnTo>
                    <a:lnTo>
                      <a:pt x="54" y="268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1" name="Freeform 8"/>
              <p:cNvSpPr>
                <a:spLocks noSelect="1"/>
              </p:cNvSpPr>
              <p:nvPr/>
            </p:nvSpPr>
            <p:spPr bwMode="auto">
              <a:xfrm>
                <a:off x="182563" y="163513"/>
                <a:ext cx="425450" cy="425450"/>
              </a:xfrm>
              <a:custGeom>
                <a:avLst/>
                <a:gdLst/>
                <a:ahLst/>
                <a:cxnLst>
                  <a:cxn ang="0">
                    <a:pos x="0" y="215"/>
                  </a:cxn>
                  <a:cxn ang="0">
                    <a:pos x="81" y="134"/>
                  </a:cxn>
                  <a:cxn ang="0">
                    <a:pos x="0" y="54"/>
                  </a:cxn>
                  <a:cxn ang="0">
                    <a:pos x="54" y="0"/>
                  </a:cxn>
                  <a:cxn ang="0">
                    <a:pos x="134" y="81"/>
                  </a:cxn>
                  <a:cxn ang="0">
                    <a:pos x="214" y="0"/>
                  </a:cxn>
                  <a:cxn ang="0">
                    <a:pos x="268" y="54"/>
                  </a:cxn>
                  <a:cxn ang="0">
                    <a:pos x="188" y="134"/>
                  </a:cxn>
                  <a:cxn ang="0">
                    <a:pos x="268" y="215"/>
                  </a:cxn>
                  <a:cxn ang="0">
                    <a:pos x="214" y="268"/>
                  </a:cxn>
                  <a:cxn ang="0">
                    <a:pos x="134" y="188"/>
                  </a:cxn>
                  <a:cxn ang="0">
                    <a:pos x="54" y="268"/>
                  </a:cxn>
                  <a:cxn ang="0">
                    <a:pos x="0" y="215"/>
                  </a:cxn>
                </a:cxnLst>
                <a:rect l="0" t="0" r="r" b="b"/>
                <a:pathLst>
                  <a:path w="268" h="268">
                    <a:moveTo>
                      <a:pt x="0" y="215"/>
                    </a:moveTo>
                    <a:lnTo>
                      <a:pt x="81" y="134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134" y="81"/>
                    </a:lnTo>
                    <a:lnTo>
                      <a:pt x="214" y="0"/>
                    </a:lnTo>
                    <a:lnTo>
                      <a:pt x="268" y="54"/>
                    </a:lnTo>
                    <a:lnTo>
                      <a:pt x="188" y="134"/>
                    </a:lnTo>
                    <a:lnTo>
                      <a:pt x="268" y="215"/>
                    </a:lnTo>
                    <a:lnTo>
                      <a:pt x="214" y="268"/>
                    </a:lnTo>
                    <a:lnTo>
                      <a:pt x="134" y="188"/>
                    </a:lnTo>
                    <a:lnTo>
                      <a:pt x="54" y="268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2" name="Freeform 9"/>
              <p:cNvSpPr>
                <a:spLocks noSelect="1"/>
              </p:cNvSpPr>
              <p:nvPr/>
            </p:nvSpPr>
            <p:spPr bwMode="auto">
              <a:xfrm>
                <a:off x="182563" y="674688"/>
                <a:ext cx="425450" cy="425450"/>
              </a:xfrm>
              <a:custGeom>
                <a:avLst/>
                <a:gdLst/>
                <a:ahLst/>
                <a:cxnLst>
                  <a:cxn ang="0">
                    <a:pos x="0" y="215"/>
                  </a:cxn>
                  <a:cxn ang="0">
                    <a:pos x="81" y="134"/>
                  </a:cxn>
                  <a:cxn ang="0">
                    <a:pos x="0" y="54"/>
                  </a:cxn>
                  <a:cxn ang="0">
                    <a:pos x="54" y="0"/>
                  </a:cxn>
                  <a:cxn ang="0">
                    <a:pos x="134" y="81"/>
                  </a:cxn>
                  <a:cxn ang="0">
                    <a:pos x="214" y="0"/>
                  </a:cxn>
                  <a:cxn ang="0">
                    <a:pos x="268" y="54"/>
                  </a:cxn>
                  <a:cxn ang="0">
                    <a:pos x="188" y="134"/>
                  </a:cxn>
                  <a:cxn ang="0">
                    <a:pos x="268" y="215"/>
                  </a:cxn>
                  <a:cxn ang="0">
                    <a:pos x="214" y="268"/>
                  </a:cxn>
                  <a:cxn ang="0">
                    <a:pos x="134" y="188"/>
                  </a:cxn>
                  <a:cxn ang="0">
                    <a:pos x="54" y="268"/>
                  </a:cxn>
                  <a:cxn ang="0">
                    <a:pos x="0" y="215"/>
                  </a:cxn>
                </a:cxnLst>
                <a:rect l="0" t="0" r="r" b="b"/>
                <a:pathLst>
                  <a:path w="268" h="268">
                    <a:moveTo>
                      <a:pt x="0" y="215"/>
                    </a:moveTo>
                    <a:lnTo>
                      <a:pt x="81" y="134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134" y="81"/>
                    </a:lnTo>
                    <a:lnTo>
                      <a:pt x="214" y="0"/>
                    </a:lnTo>
                    <a:lnTo>
                      <a:pt x="268" y="54"/>
                    </a:lnTo>
                    <a:lnTo>
                      <a:pt x="188" y="134"/>
                    </a:lnTo>
                    <a:lnTo>
                      <a:pt x="268" y="215"/>
                    </a:lnTo>
                    <a:lnTo>
                      <a:pt x="214" y="268"/>
                    </a:lnTo>
                    <a:lnTo>
                      <a:pt x="134" y="188"/>
                    </a:lnTo>
                    <a:lnTo>
                      <a:pt x="54" y="268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FF0000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3" name="Freeform 10"/>
              <p:cNvSpPr>
                <a:spLocks noSelect="1"/>
              </p:cNvSpPr>
              <p:nvPr/>
            </p:nvSpPr>
            <p:spPr bwMode="auto">
              <a:xfrm>
                <a:off x="1031875" y="184151"/>
                <a:ext cx="214313" cy="241300"/>
              </a:xfrm>
              <a:custGeom>
                <a:avLst/>
                <a:gdLst/>
                <a:ahLst/>
                <a:cxnLst>
                  <a:cxn ang="0">
                    <a:pos x="966" y="976"/>
                  </a:cxn>
                  <a:cxn ang="0">
                    <a:pos x="542" y="1077"/>
                  </a:cxn>
                  <a:cxn ang="0">
                    <a:pos x="0" y="543"/>
                  </a:cxn>
                  <a:cxn ang="0">
                    <a:pos x="542" y="0"/>
                  </a:cxn>
                  <a:cxn ang="0">
                    <a:pos x="946" y="129"/>
                  </a:cxn>
                  <a:cxn ang="0">
                    <a:pos x="811" y="265"/>
                  </a:cxn>
                  <a:cxn ang="0">
                    <a:pos x="543" y="165"/>
                  </a:cxn>
                  <a:cxn ang="0">
                    <a:pos x="191" y="531"/>
                  </a:cxn>
                  <a:cxn ang="0">
                    <a:pos x="543" y="912"/>
                  </a:cxn>
                  <a:cxn ang="0">
                    <a:pos x="784" y="859"/>
                  </a:cxn>
                  <a:cxn ang="0">
                    <a:pos x="784" y="617"/>
                  </a:cxn>
                  <a:cxn ang="0">
                    <a:pos x="574" y="617"/>
                  </a:cxn>
                  <a:cxn ang="0">
                    <a:pos x="574" y="452"/>
                  </a:cxn>
                  <a:cxn ang="0">
                    <a:pos x="966" y="452"/>
                  </a:cxn>
                  <a:cxn ang="0">
                    <a:pos x="966" y="976"/>
                  </a:cxn>
                </a:cxnLst>
                <a:rect l="0" t="0" r="r" b="b"/>
                <a:pathLst>
                  <a:path w="966" h="1077">
                    <a:moveTo>
                      <a:pt x="966" y="976"/>
                    </a:moveTo>
                    <a:cubicBezTo>
                      <a:pt x="842" y="1043"/>
                      <a:pt x="700" y="1077"/>
                      <a:pt x="542" y="1077"/>
                    </a:cubicBezTo>
                    <a:cubicBezTo>
                      <a:pt x="226" y="1077"/>
                      <a:pt x="0" y="863"/>
                      <a:pt x="0" y="543"/>
                    </a:cubicBezTo>
                    <a:cubicBezTo>
                      <a:pt x="0" y="214"/>
                      <a:pt x="226" y="0"/>
                      <a:pt x="542" y="0"/>
                    </a:cubicBezTo>
                    <a:cubicBezTo>
                      <a:pt x="698" y="0"/>
                      <a:pt x="839" y="33"/>
                      <a:pt x="946" y="129"/>
                    </a:cubicBezTo>
                    <a:cubicBezTo>
                      <a:pt x="811" y="265"/>
                      <a:pt x="811" y="265"/>
                      <a:pt x="811" y="265"/>
                    </a:cubicBezTo>
                    <a:cubicBezTo>
                      <a:pt x="746" y="201"/>
                      <a:pt x="646" y="165"/>
                      <a:pt x="543" y="165"/>
                    </a:cubicBezTo>
                    <a:cubicBezTo>
                      <a:pt x="332" y="165"/>
                      <a:pt x="191" y="327"/>
                      <a:pt x="191" y="531"/>
                    </a:cubicBezTo>
                    <a:cubicBezTo>
                      <a:pt x="191" y="750"/>
                      <a:pt x="332" y="912"/>
                      <a:pt x="543" y="912"/>
                    </a:cubicBezTo>
                    <a:cubicBezTo>
                      <a:pt x="636" y="912"/>
                      <a:pt x="720" y="895"/>
                      <a:pt x="784" y="859"/>
                    </a:cubicBezTo>
                    <a:cubicBezTo>
                      <a:pt x="784" y="617"/>
                      <a:pt x="784" y="617"/>
                      <a:pt x="784" y="617"/>
                    </a:cubicBezTo>
                    <a:cubicBezTo>
                      <a:pt x="574" y="617"/>
                      <a:pt x="574" y="617"/>
                      <a:pt x="574" y="617"/>
                    </a:cubicBezTo>
                    <a:cubicBezTo>
                      <a:pt x="574" y="452"/>
                      <a:pt x="574" y="452"/>
                      <a:pt x="574" y="452"/>
                    </a:cubicBezTo>
                    <a:cubicBezTo>
                      <a:pt x="966" y="452"/>
                      <a:pt x="966" y="452"/>
                      <a:pt x="966" y="452"/>
                    </a:cubicBezTo>
                    <a:lnTo>
                      <a:pt x="966" y="97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4" name="Freeform 11"/>
              <p:cNvSpPr>
                <a:spLocks noSelect="1" noEditPoints="1"/>
              </p:cNvSpPr>
              <p:nvPr/>
            </p:nvSpPr>
            <p:spPr bwMode="auto">
              <a:xfrm>
                <a:off x="1284288" y="260351"/>
                <a:ext cx="157163" cy="163513"/>
              </a:xfrm>
              <a:custGeom>
                <a:avLst/>
                <a:gdLst/>
                <a:ahLst/>
                <a:cxnLst>
                  <a:cxn ang="0">
                    <a:pos x="174" y="426"/>
                  </a:cxn>
                  <a:cxn ang="0">
                    <a:pos x="361" y="591"/>
                  </a:cxn>
                  <a:cxn ang="0">
                    <a:pos x="547" y="497"/>
                  </a:cxn>
                  <a:cxn ang="0">
                    <a:pos x="672" y="591"/>
                  </a:cxn>
                  <a:cxn ang="0">
                    <a:pos x="378" y="730"/>
                  </a:cxn>
                  <a:cxn ang="0">
                    <a:pos x="0" y="365"/>
                  </a:cxn>
                  <a:cxn ang="0">
                    <a:pos x="378" y="0"/>
                  </a:cxn>
                  <a:cxn ang="0">
                    <a:pos x="704" y="378"/>
                  </a:cxn>
                  <a:cxn ang="0">
                    <a:pos x="704" y="426"/>
                  </a:cxn>
                  <a:cxn ang="0">
                    <a:pos x="174" y="426"/>
                  </a:cxn>
                  <a:cxn ang="0">
                    <a:pos x="530" y="295"/>
                  </a:cxn>
                  <a:cxn ang="0">
                    <a:pos x="353" y="130"/>
                  </a:cxn>
                  <a:cxn ang="0">
                    <a:pos x="174" y="295"/>
                  </a:cxn>
                  <a:cxn ang="0">
                    <a:pos x="530" y="295"/>
                  </a:cxn>
                </a:cxnLst>
                <a:rect l="0" t="0" r="r" b="b"/>
                <a:pathLst>
                  <a:path w="704" h="730">
                    <a:moveTo>
                      <a:pt x="174" y="426"/>
                    </a:moveTo>
                    <a:cubicBezTo>
                      <a:pt x="185" y="528"/>
                      <a:pt x="263" y="591"/>
                      <a:pt x="361" y="591"/>
                    </a:cubicBezTo>
                    <a:cubicBezTo>
                      <a:pt x="447" y="591"/>
                      <a:pt x="504" y="550"/>
                      <a:pt x="547" y="497"/>
                    </a:cubicBezTo>
                    <a:cubicBezTo>
                      <a:pt x="672" y="591"/>
                      <a:pt x="672" y="591"/>
                      <a:pt x="672" y="591"/>
                    </a:cubicBezTo>
                    <a:cubicBezTo>
                      <a:pt x="591" y="691"/>
                      <a:pt x="488" y="730"/>
                      <a:pt x="378" y="730"/>
                    </a:cubicBezTo>
                    <a:cubicBezTo>
                      <a:pt x="168" y="730"/>
                      <a:pt x="0" y="583"/>
                      <a:pt x="0" y="365"/>
                    </a:cubicBezTo>
                    <a:cubicBezTo>
                      <a:pt x="0" y="146"/>
                      <a:pt x="168" y="0"/>
                      <a:pt x="378" y="0"/>
                    </a:cubicBezTo>
                    <a:cubicBezTo>
                      <a:pt x="572" y="0"/>
                      <a:pt x="704" y="136"/>
                      <a:pt x="704" y="378"/>
                    </a:cubicBezTo>
                    <a:cubicBezTo>
                      <a:pt x="704" y="426"/>
                      <a:pt x="704" y="426"/>
                      <a:pt x="704" y="426"/>
                    </a:cubicBezTo>
                    <a:lnTo>
                      <a:pt x="174" y="426"/>
                    </a:lnTo>
                    <a:close/>
                    <a:moveTo>
                      <a:pt x="530" y="295"/>
                    </a:moveTo>
                    <a:cubicBezTo>
                      <a:pt x="529" y="194"/>
                      <a:pt x="462" y="130"/>
                      <a:pt x="353" y="130"/>
                    </a:cubicBezTo>
                    <a:cubicBezTo>
                      <a:pt x="250" y="130"/>
                      <a:pt x="187" y="195"/>
                      <a:pt x="174" y="295"/>
                    </a:cubicBezTo>
                    <a:lnTo>
                      <a:pt x="530" y="29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5" name="Freeform 12"/>
              <p:cNvSpPr>
                <a:spLocks noSelect="1"/>
              </p:cNvSpPr>
              <p:nvPr/>
            </p:nvSpPr>
            <p:spPr bwMode="auto">
              <a:xfrm>
                <a:off x="1476375" y="260351"/>
                <a:ext cx="239713" cy="158750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5" y="17"/>
                  </a:cxn>
                  <a:cxn ang="0">
                    <a:pos x="165" y="126"/>
                  </a:cxn>
                  <a:cxn ang="0">
                    <a:pos x="168" y="126"/>
                  </a:cxn>
                  <a:cxn ang="0">
                    <a:pos x="381" y="0"/>
                  </a:cxn>
                  <a:cxn ang="0">
                    <a:pos x="598" y="129"/>
                  </a:cxn>
                  <a:cxn ang="0">
                    <a:pos x="827" y="0"/>
                  </a:cxn>
                  <a:cxn ang="0">
                    <a:pos x="1078" y="298"/>
                  </a:cxn>
                  <a:cxn ang="0">
                    <a:pos x="1078" y="712"/>
                  </a:cxn>
                  <a:cxn ang="0">
                    <a:pos x="904" y="712"/>
                  </a:cxn>
                  <a:cxn ang="0">
                    <a:pos x="904" y="318"/>
                  </a:cxn>
                  <a:cxn ang="0">
                    <a:pos x="775" y="156"/>
                  </a:cxn>
                  <a:cxn ang="0">
                    <a:pos x="626" y="336"/>
                  </a:cxn>
                  <a:cxn ang="0">
                    <a:pos x="626" y="712"/>
                  </a:cxn>
                  <a:cxn ang="0">
                    <a:pos x="452" y="712"/>
                  </a:cxn>
                  <a:cxn ang="0">
                    <a:pos x="452" y="298"/>
                  </a:cxn>
                  <a:cxn ang="0">
                    <a:pos x="333" y="156"/>
                  </a:cxn>
                  <a:cxn ang="0">
                    <a:pos x="174" y="333"/>
                  </a:cxn>
                  <a:cxn ang="0">
                    <a:pos x="174" y="712"/>
                  </a:cxn>
                  <a:cxn ang="0">
                    <a:pos x="0" y="712"/>
                  </a:cxn>
                  <a:cxn ang="0">
                    <a:pos x="0" y="17"/>
                  </a:cxn>
                </a:cxnLst>
                <a:rect l="0" t="0" r="r" b="b"/>
                <a:pathLst>
                  <a:path w="1078" h="712">
                    <a:moveTo>
                      <a:pt x="0" y="17"/>
                    </a:moveTo>
                    <a:cubicBezTo>
                      <a:pt x="165" y="17"/>
                      <a:pt x="165" y="17"/>
                      <a:pt x="165" y="17"/>
                    </a:cubicBezTo>
                    <a:cubicBezTo>
                      <a:pt x="165" y="126"/>
                      <a:pt x="165" y="126"/>
                      <a:pt x="165" y="126"/>
                    </a:cubicBezTo>
                    <a:cubicBezTo>
                      <a:pt x="168" y="126"/>
                      <a:pt x="168" y="126"/>
                      <a:pt x="168" y="126"/>
                    </a:cubicBezTo>
                    <a:cubicBezTo>
                      <a:pt x="198" y="61"/>
                      <a:pt x="265" y="0"/>
                      <a:pt x="381" y="0"/>
                    </a:cubicBezTo>
                    <a:cubicBezTo>
                      <a:pt x="488" y="0"/>
                      <a:pt x="562" y="42"/>
                      <a:pt x="598" y="129"/>
                    </a:cubicBezTo>
                    <a:cubicBezTo>
                      <a:pt x="649" y="40"/>
                      <a:pt x="723" y="0"/>
                      <a:pt x="827" y="0"/>
                    </a:cubicBezTo>
                    <a:cubicBezTo>
                      <a:pt x="1013" y="0"/>
                      <a:pt x="1078" y="132"/>
                      <a:pt x="1078" y="298"/>
                    </a:cubicBezTo>
                    <a:cubicBezTo>
                      <a:pt x="1078" y="712"/>
                      <a:pt x="1078" y="712"/>
                      <a:pt x="1078" y="712"/>
                    </a:cubicBezTo>
                    <a:cubicBezTo>
                      <a:pt x="904" y="712"/>
                      <a:pt x="904" y="712"/>
                      <a:pt x="904" y="712"/>
                    </a:cubicBezTo>
                    <a:cubicBezTo>
                      <a:pt x="904" y="318"/>
                      <a:pt x="904" y="318"/>
                      <a:pt x="904" y="318"/>
                    </a:cubicBezTo>
                    <a:cubicBezTo>
                      <a:pt x="904" y="231"/>
                      <a:pt x="878" y="156"/>
                      <a:pt x="775" y="156"/>
                    </a:cubicBezTo>
                    <a:cubicBezTo>
                      <a:pt x="666" y="156"/>
                      <a:pt x="626" y="246"/>
                      <a:pt x="626" y="336"/>
                    </a:cubicBezTo>
                    <a:cubicBezTo>
                      <a:pt x="626" y="712"/>
                      <a:pt x="626" y="712"/>
                      <a:pt x="626" y="712"/>
                    </a:cubicBezTo>
                    <a:cubicBezTo>
                      <a:pt x="452" y="712"/>
                      <a:pt x="452" y="712"/>
                      <a:pt x="452" y="712"/>
                    </a:cubicBezTo>
                    <a:cubicBezTo>
                      <a:pt x="452" y="298"/>
                      <a:pt x="452" y="298"/>
                      <a:pt x="452" y="298"/>
                    </a:cubicBezTo>
                    <a:cubicBezTo>
                      <a:pt x="452" y="213"/>
                      <a:pt x="417" y="156"/>
                      <a:pt x="333" y="156"/>
                    </a:cubicBezTo>
                    <a:cubicBezTo>
                      <a:pt x="219" y="156"/>
                      <a:pt x="174" y="240"/>
                      <a:pt x="174" y="333"/>
                    </a:cubicBezTo>
                    <a:cubicBezTo>
                      <a:pt x="174" y="712"/>
                      <a:pt x="174" y="712"/>
                      <a:pt x="174" y="712"/>
                    </a:cubicBezTo>
                    <a:cubicBezTo>
                      <a:pt x="0" y="712"/>
                      <a:pt x="0" y="712"/>
                      <a:pt x="0" y="712"/>
                    </a:cubicBez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6" name="Freeform 13"/>
              <p:cNvSpPr>
                <a:spLocks noSelect="1" noEditPoints="1"/>
              </p:cNvSpPr>
              <p:nvPr/>
            </p:nvSpPr>
            <p:spPr bwMode="auto">
              <a:xfrm>
                <a:off x="1751013" y="260351"/>
                <a:ext cx="157163" cy="163513"/>
              </a:xfrm>
              <a:custGeom>
                <a:avLst/>
                <a:gdLst/>
                <a:ahLst/>
                <a:cxnLst>
                  <a:cxn ang="0">
                    <a:pos x="174" y="426"/>
                  </a:cxn>
                  <a:cxn ang="0">
                    <a:pos x="361" y="591"/>
                  </a:cxn>
                  <a:cxn ang="0">
                    <a:pos x="548" y="497"/>
                  </a:cxn>
                  <a:cxn ang="0">
                    <a:pos x="672" y="591"/>
                  </a:cxn>
                  <a:cxn ang="0">
                    <a:pos x="378" y="730"/>
                  </a:cxn>
                  <a:cxn ang="0">
                    <a:pos x="0" y="365"/>
                  </a:cxn>
                  <a:cxn ang="0">
                    <a:pos x="378" y="0"/>
                  </a:cxn>
                  <a:cxn ang="0">
                    <a:pos x="704" y="378"/>
                  </a:cxn>
                  <a:cxn ang="0">
                    <a:pos x="704" y="426"/>
                  </a:cxn>
                  <a:cxn ang="0">
                    <a:pos x="174" y="426"/>
                  </a:cxn>
                  <a:cxn ang="0">
                    <a:pos x="530" y="295"/>
                  </a:cxn>
                  <a:cxn ang="0">
                    <a:pos x="354" y="130"/>
                  </a:cxn>
                  <a:cxn ang="0">
                    <a:pos x="174" y="295"/>
                  </a:cxn>
                  <a:cxn ang="0">
                    <a:pos x="530" y="295"/>
                  </a:cxn>
                </a:cxnLst>
                <a:rect l="0" t="0" r="r" b="b"/>
                <a:pathLst>
                  <a:path w="704" h="730">
                    <a:moveTo>
                      <a:pt x="174" y="426"/>
                    </a:moveTo>
                    <a:cubicBezTo>
                      <a:pt x="185" y="528"/>
                      <a:pt x="264" y="591"/>
                      <a:pt x="361" y="591"/>
                    </a:cubicBezTo>
                    <a:cubicBezTo>
                      <a:pt x="448" y="591"/>
                      <a:pt x="504" y="550"/>
                      <a:pt x="548" y="497"/>
                    </a:cubicBezTo>
                    <a:cubicBezTo>
                      <a:pt x="672" y="591"/>
                      <a:pt x="672" y="591"/>
                      <a:pt x="672" y="591"/>
                    </a:cubicBezTo>
                    <a:cubicBezTo>
                      <a:pt x="591" y="691"/>
                      <a:pt x="488" y="730"/>
                      <a:pt x="378" y="730"/>
                    </a:cubicBezTo>
                    <a:cubicBezTo>
                      <a:pt x="168" y="730"/>
                      <a:pt x="0" y="583"/>
                      <a:pt x="0" y="365"/>
                    </a:cubicBezTo>
                    <a:cubicBezTo>
                      <a:pt x="0" y="146"/>
                      <a:pt x="168" y="0"/>
                      <a:pt x="378" y="0"/>
                    </a:cubicBezTo>
                    <a:cubicBezTo>
                      <a:pt x="572" y="0"/>
                      <a:pt x="704" y="136"/>
                      <a:pt x="704" y="378"/>
                    </a:cubicBezTo>
                    <a:cubicBezTo>
                      <a:pt x="704" y="426"/>
                      <a:pt x="704" y="426"/>
                      <a:pt x="704" y="426"/>
                    </a:cubicBezTo>
                    <a:lnTo>
                      <a:pt x="174" y="426"/>
                    </a:lnTo>
                    <a:close/>
                    <a:moveTo>
                      <a:pt x="530" y="295"/>
                    </a:moveTo>
                    <a:cubicBezTo>
                      <a:pt x="529" y="194"/>
                      <a:pt x="462" y="130"/>
                      <a:pt x="354" y="130"/>
                    </a:cubicBezTo>
                    <a:cubicBezTo>
                      <a:pt x="251" y="130"/>
                      <a:pt x="187" y="195"/>
                      <a:pt x="174" y="295"/>
                    </a:cubicBezTo>
                    <a:lnTo>
                      <a:pt x="530" y="29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7" name="Freeform 14"/>
              <p:cNvSpPr>
                <a:spLocks noSelect="1" noEditPoints="1"/>
              </p:cNvSpPr>
              <p:nvPr/>
            </p:nvSpPr>
            <p:spPr bwMode="auto">
              <a:xfrm>
                <a:off x="1936750" y="260351"/>
                <a:ext cx="157163" cy="163513"/>
              </a:xfrm>
              <a:custGeom>
                <a:avLst/>
                <a:gdLst/>
                <a:ahLst/>
                <a:cxnLst>
                  <a:cxn ang="0">
                    <a:pos x="174" y="426"/>
                  </a:cxn>
                  <a:cxn ang="0">
                    <a:pos x="360" y="591"/>
                  </a:cxn>
                  <a:cxn ang="0">
                    <a:pos x="547" y="497"/>
                  </a:cxn>
                  <a:cxn ang="0">
                    <a:pos x="672" y="591"/>
                  </a:cxn>
                  <a:cxn ang="0">
                    <a:pos x="378" y="730"/>
                  </a:cxn>
                  <a:cxn ang="0">
                    <a:pos x="0" y="365"/>
                  </a:cxn>
                  <a:cxn ang="0">
                    <a:pos x="378" y="0"/>
                  </a:cxn>
                  <a:cxn ang="0">
                    <a:pos x="704" y="378"/>
                  </a:cxn>
                  <a:cxn ang="0">
                    <a:pos x="704" y="426"/>
                  </a:cxn>
                  <a:cxn ang="0">
                    <a:pos x="174" y="426"/>
                  </a:cxn>
                  <a:cxn ang="0">
                    <a:pos x="530" y="295"/>
                  </a:cxn>
                  <a:cxn ang="0">
                    <a:pos x="353" y="130"/>
                  </a:cxn>
                  <a:cxn ang="0">
                    <a:pos x="174" y="295"/>
                  </a:cxn>
                  <a:cxn ang="0">
                    <a:pos x="530" y="295"/>
                  </a:cxn>
                </a:cxnLst>
                <a:rect l="0" t="0" r="r" b="b"/>
                <a:pathLst>
                  <a:path w="704" h="730">
                    <a:moveTo>
                      <a:pt x="174" y="426"/>
                    </a:moveTo>
                    <a:cubicBezTo>
                      <a:pt x="185" y="528"/>
                      <a:pt x="263" y="591"/>
                      <a:pt x="360" y="591"/>
                    </a:cubicBezTo>
                    <a:cubicBezTo>
                      <a:pt x="447" y="591"/>
                      <a:pt x="504" y="550"/>
                      <a:pt x="547" y="497"/>
                    </a:cubicBezTo>
                    <a:cubicBezTo>
                      <a:pt x="672" y="591"/>
                      <a:pt x="672" y="591"/>
                      <a:pt x="672" y="591"/>
                    </a:cubicBezTo>
                    <a:cubicBezTo>
                      <a:pt x="591" y="691"/>
                      <a:pt x="488" y="730"/>
                      <a:pt x="378" y="730"/>
                    </a:cubicBezTo>
                    <a:cubicBezTo>
                      <a:pt x="168" y="730"/>
                      <a:pt x="0" y="583"/>
                      <a:pt x="0" y="365"/>
                    </a:cubicBezTo>
                    <a:cubicBezTo>
                      <a:pt x="0" y="146"/>
                      <a:pt x="168" y="0"/>
                      <a:pt x="378" y="0"/>
                    </a:cubicBezTo>
                    <a:cubicBezTo>
                      <a:pt x="572" y="0"/>
                      <a:pt x="704" y="136"/>
                      <a:pt x="704" y="378"/>
                    </a:cubicBezTo>
                    <a:cubicBezTo>
                      <a:pt x="704" y="426"/>
                      <a:pt x="704" y="426"/>
                      <a:pt x="704" y="426"/>
                    </a:cubicBezTo>
                    <a:lnTo>
                      <a:pt x="174" y="426"/>
                    </a:lnTo>
                    <a:close/>
                    <a:moveTo>
                      <a:pt x="530" y="295"/>
                    </a:moveTo>
                    <a:cubicBezTo>
                      <a:pt x="528" y="194"/>
                      <a:pt x="462" y="130"/>
                      <a:pt x="353" y="130"/>
                    </a:cubicBezTo>
                    <a:cubicBezTo>
                      <a:pt x="250" y="130"/>
                      <a:pt x="187" y="195"/>
                      <a:pt x="174" y="295"/>
                    </a:cubicBezTo>
                    <a:lnTo>
                      <a:pt x="530" y="29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8" name="Freeform 15"/>
              <p:cNvSpPr>
                <a:spLocks noSelect="1"/>
              </p:cNvSpPr>
              <p:nvPr/>
            </p:nvSpPr>
            <p:spPr bwMode="auto">
              <a:xfrm>
                <a:off x="2128838" y="260351"/>
                <a:ext cx="142875" cy="158750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5" y="17"/>
                  </a:cxn>
                  <a:cxn ang="0">
                    <a:pos x="165" y="129"/>
                  </a:cxn>
                  <a:cxn ang="0">
                    <a:pos x="168" y="129"/>
                  </a:cxn>
                  <a:cxn ang="0">
                    <a:pos x="381" y="0"/>
                  </a:cxn>
                  <a:cxn ang="0">
                    <a:pos x="635" y="273"/>
                  </a:cxn>
                  <a:cxn ang="0">
                    <a:pos x="635" y="712"/>
                  </a:cxn>
                  <a:cxn ang="0">
                    <a:pos x="461" y="712"/>
                  </a:cxn>
                  <a:cxn ang="0">
                    <a:pos x="461" y="360"/>
                  </a:cxn>
                  <a:cxn ang="0">
                    <a:pos x="333" y="156"/>
                  </a:cxn>
                  <a:cxn ang="0">
                    <a:pos x="174" y="333"/>
                  </a:cxn>
                  <a:cxn ang="0">
                    <a:pos x="174" y="712"/>
                  </a:cxn>
                  <a:cxn ang="0">
                    <a:pos x="0" y="712"/>
                  </a:cxn>
                  <a:cxn ang="0">
                    <a:pos x="0" y="17"/>
                  </a:cxn>
                </a:cxnLst>
                <a:rect l="0" t="0" r="r" b="b"/>
                <a:pathLst>
                  <a:path w="635" h="712">
                    <a:moveTo>
                      <a:pt x="0" y="17"/>
                    </a:moveTo>
                    <a:cubicBezTo>
                      <a:pt x="165" y="17"/>
                      <a:pt x="165" y="17"/>
                      <a:pt x="165" y="17"/>
                    </a:cubicBezTo>
                    <a:cubicBezTo>
                      <a:pt x="165" y="129"/>
                      <a:pt x="165" y="129"/>
                      <a:pt x="165" y="129"/>
                    </a:cubicBezTo>
                    <a:cubicBezTo>
                      <a:pt x="168" y="129"/>
                      <a:pt x="168" y="129"/>
                      <a:pt x="168" y="129"/>
                    </a:cubicBezTo>
                    <a:cubicBezTo>
                      <a:pt x="200" y="59"/>
                      <a:pt x="265" y="0"/>
                      <a:pt x="381" y="0"/>
                    </a:cubicBezTo>
                    <a:cubicBezTo>
                      <a:pt x="568" y="0"/>
                      <a:pt x="635" y="132"/>
                      <a:pt x="635" y="273"/>
                    </a:cubicBezTo>
                    <a:cubicBezTo>
                      <a:pt x="635" y="712"/>
                      <a:pt x="635" y="712"/>
                      <a:pt x="635" y="712"/>
                    </a:cubicBezTo>
                    <a:cubicBezTo>
                      <a:pt x="461" y="712"/>
                      <a:pt x="461" y="712"/>
                      <a:pt x="461" y="712"/>
                    </a:cubicBezTo>
                    <a:cubicBezTo>
                      <a:pt x="461" y="360"/>
                      <a:pt x="461" y="360"/>
                      <a:pt x="461" y="360"/>
                    </a:cubicBezTo>
                    <a:cubicBezTo>
                      <a:pt x="461" y="284"/>
                      <a:pt x="455" y="156"/>
                      <a:pt x="333" y="156"/>
                    </a:cubicBezTo>
                    <a:cubicBezTo>
                      <a:pt x="219" y="156"/>
                      <a:pt x="174" y="240"/>
                      <a:pt x="174" y="333"/>
                    </a:cubicBezTo>
                    <a:cubicBezTo>
                      <a:pt x="174" y="712"/>
                      <a:pt x="174" y="712"/>
                      <a:pt x="174" y="712"/>
                    </a:cubicBezTo>
                    <a:cubicBezTo>
                      <a:pt x="0" y="712"/>
                      <a:pt x="0" y="712"/>
                      <a:pt x="0" y="712"/>
                    </a:cubicBez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19" name="Freeform 16"/>
              <p:cNvSpPr>
                <a:spLocks noSelect="1"/>
              </p:cNvSpPr>
              <p:nvPr/>
            </p:nvSpPr>
            <p:spPr bwMode="auto">
              <a:xfrm>
                <a:off x="2297113" y="219076"/>
                <a:ext cx="112713" cy="204788"/>
              </a:xfrm>
              <a:custGeom>
                <a:avLst/>
                <a:gdLst/>
                <a:ahLst/>
                <a:cxnLst>
                  <a:cxn ang="0">
                    <a:pos x="0" y="349"/>
                  </a:cxn>
                  <a:cxn ang="0">
                    <a:pos x="0" y="201"/>
                  </a:cxn>
                  <a:cxn ang="0">
                    <a:pos x="143" y="201"/>
                  </a:cxn>
                  <a:cxn ang="0">
                    <a:pos x="143" y="0"/>
                  </a:cxn>
                  <a:cxn ang="0">
                    <a:pos x="317" y="0"/>
                  </a:cxn>
                  <a:cxn ang="0">
                    <a:pos x="317" y="201"/>
                  </a:cxn>
                  <a:cxn ang="0">
                    <a:pos x="508" y="201"/>
                  </a:cxn>
                  <a:cxn ang="0">
                    <a:pos x="508" y="349"/>
                  </a:cxn>
                  <a:cxn ang="0">
                    <a:pos x="317" y="349"/>
                  </a:cxn>
                  <a:cxn ang="0">
                    <a:pos x="317" y="653"/>
                  </a:cxn>
                  <a:cxn ang="0">
                    <a:pos x="414" y="766"/>
                  </a:cxn>
                  <a:cxn ang="0">
                    <a:pos x="508" y="744"/>
                  </a:cxn>
                  <a:cxn ang="0">
                    <a:pos x="508" y="891"/>
                  </a:cxn>
                  <a:cxn ang="0">
                    <a:pos x="371" y="914"/>
                  </a:cxn>
                  <a:cxn ang="0">
                    <a:pos x="143" y="668"/>
                  </a:cxn>
                  <a:cxn ang="0">
                    <a:pos x="143" y="349"/>
                  </a:cxn>
                  <a:cxn ang="0">
                    <a:pos x="0" y="349"/>
                  </a:cxn>
                </a:cxnLst>
                <a:rect l="0" t="0" r="r" b="b"/>
                <a:pathLst>
                  <a:path w="508" h="914">
                    <a:moveTo>
                      <a:pt x="0" y="349"/>
                    </a:moveTo>
                    <a:cubicBezTo>
                      <a:pt x="0" y="201"/>
                      <a:pt x="0" y="201"/>
                      <a:pt x="0" y="201"/>
                    </a:cubicBezTo>
                    <a:cubicBezTo>
                      <a:pt x="143" y="201"/>
                      <a:pt x="143" y="201"/>
                      <a:pt x="143" y="201"/>
                    </a:cubicBezTo>
                    <a:cubicBezTo>
                      <a:pt x="143" y="0"/>
                      <a:pt x="143" y="0"/>
                      <a:pt x="143" y="0"/>
                    </a:cubicBezTo>
                    <a:cubicBezTo>
                      <a:pt x="317" y="0"/>
                      <a:pt x="317" y="0"/>
                      <a:pt x="317" y="0"/>
                    </a:cubicBezTo>
                    <a:cubicBezTo>
                      <a:pt x="317" y="201"/>
                      <a:pt x="317" y="201"/>
                      <a:pt x="317" y="201"/>
                    </a:cubicBezTo>
                    <a:cubicBezTo>
                      <a:pt x="508" y="201"/>
                      <a:pt x="508" y="201"/>
                      <a:pt x="508" y="201"/>
                    </a:cubicBezTo>
                    <a:cubicBezTo>
                      <a:pt x="508" y="349"/>
                      <a:pt x="508" y="349"/>
                      <a:pt x="508" y="349"/>
                    </a:cubicBezTo>
                    <a:cubicBezTo>
                      <a:pt x="317" y="349"/>
                      <a:pt x="317" y="349"/>
                      <a:pt x="317" y="349"/>
                    </a:cubicBezTo>
                    <a:cubicBezTo>
                      <a:pt x="317" y="653"/>
                      <a:pt x="317" y="653"/>
                      <a:pt x="317" y="653"/>
                    </a:cubicBezTo>
                    <a:cubicBezTo>
                      <a:pt x="317" y="723"/>
                      <a:pt x="337" y="766"/>
                      <a:pt x="414" y="766"/>
                    </a:cubicBezTo>
                    <a:cubicBezTo>
                      <a:pt x="444" y="766"/>
                      <a:pt x="486" y="760"/>
                      <a:pt x="508" y="744"/>
                    </a:cubicBezTo>
                    <a:cubicBezTo>
                      <a:pt x="508" y="891"/>
                      <a:pt x="508" y="891"/>
                      <a:pt x="508" y="891"/>
                    </a:cubicBezTo>
                    <a:cubicBezTo>
                      <a:pt x="472" y="908"/>
                      <a:pt x="411" y="914"/>
                      <a:pt x="371" y="914"/>
                    </a:cubicBezTo>
                    <a:cubicBezTo>
                      <a:pt x="186" y="914"/>
                      <a:pt x="143" y="831"/>
                      <a:pt x="143" y="668"/>
                    </a:cubicBezTo>
                    <a:cubicBezTo>
                      <a:pt x="143" y="349"/>
                      <a:pt x="143" y="349"/>
                      <a:pt x="143" y="349"/>
                    </a:cubicBezTo>
                    <a:lnTo>
                      <a:pt x="0" y="3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0" name="Freeform 17"/>
              <p:cNvSpPr>
                <a:spLocks noSelect="1" noEditPoints="1"/>
              </p:cNvSpPr>
              <p:nvPr/>
            </p:nvSpPr>
            <p:spPr bwMode="auto">
              <a:xfrm>
                <a:off x="2433638" y="260351"/>
                <a:ext cx="157163" cy="163513"/>
              </a:xfrm>
              <a:custGeom>
                <a:avLst/>
                <a:gdLst/>
                <a:ahLst/>
                <a:cxnLst>
                  <a:cxn ang="0">
                    <a:pos x="173" y="426"/>
                  </a:cxn>
                  <a:cxn ang="0">
                    <a:pos x="360" y="591"/>
                  </a:cxn>
                  <a:cxn ang="0">
                    <a:pos x="547" y="497"/>
                  </a:cxn>
                  <a:cxn ang="0">
                    <a:pos x="672" y="591"/>
                  </a:cxn>
                  <a:cxn ang="0">
                    <a:pos x="378" y="730"/>
                  </a:cxn>
                  <a:cxn ang="0">
                    <a:pos x="0" y="365"/>
                  </a:cxn>
                  <a:cxn ang="0">
                    <a:pos x="378" y="0"/>
                  </a:cxn>
                  <a:cxn ang="0">
                    <a:pos x="704" y="378"/>
                  </a:cxn>
                  <a:cxn ang="0">
                    <a:pos x="704" y="426"/>
                  </a:cxn>
                  <a:cxn ang="0">
                    <a:pos x="173" y="426"/>
                  </a:cxn>
                  <a:cxn ang="0">
                    <a:pos x="530" y="295"/>
                  </a:cxn>
                  <a:cxn ang="0">
                    <a:pos x="353" y="130"/>
                  </a:cxn>
                  <a:cxn ang="0">
                    <a:pos x="173" y="295"/>
                  </a:cxn>
                  <a:cxn ang="0">
                    <a:pos x="530" y="295"/>
                  </a:cxn>
                </a:cxnLst>
                <a:rect l="0" t="0" r="r" b="b"/>
                <a:pathLst>
                  <a:path w="704" h="730">
                    <a:moveTo>
                      <a:pt x="173" y="426"/>
                    </a:moveTo>
                    <a:cubicBezTo>
                      <a:pt x="185" y="528"/>
                      <a:pt x="263" y="591"/>
                      <a:pt x="360" y="591"/>
                    </a:cubicBezTo>
                    <a:cubicBezTo>
                      <a:pt x="447" y="591"/>
                      <a:pt x="504" y="550"/>
                      <a:pt x="547" y="497"/>
                    </a:cubicBezTo>
                    <a:cubicBezTo>
                      <a:pt x="672" y="591"/>
                      <a:pt x="672" y="591"/>
                      <a:pt x="672" y="591"/>
                    </a:cubicBezTo>
                    <a:cubicBezTo>
                      <a:pt x="591" y="691"/>
                      <a:pt x="488" y="730"/>
                      <a:pt x="378" y="730"/>
                    </a:cubicBezTo>
                    <a:cubicBezTo>
                      <a:pt x="168" y="730"/>
                      <a:pt x="0" y="583"/>
                      <a:pt x="0" y="365"/>
                    </a:cubicBezTo>
                    <a:cubicBezTo>
                      <a:pt x="0" y="146"/>
                      <a:pt x="168" y="0"/>
                      <a:pt x="378" y="0"/>
                    </a:cubicBezTo>
                    <a:cubicBezTo>
                      <a:pt x="572" y="0"/>
                      <a:pt x="704" y="136"/>
                      <a:pt x="704" y="378"/>
                    </a:cubicBezTo>
                    <a:cubicBezTo>
                      <a:pt x="704" y="426"/>
                      <a:pt x="704" y="426"/>
                      <a:pt x="704" y="426"/>
                    </a:cubicBezTo>
                    <a:lnTo>
                      <a:pt x="173" y="426"/>
                    </a:lnTo>
                    <a:close/>
                    <a:moveTo>
                      <a:pt x="530" y="295"/>
                    </a:moveTo>
                    <a:cubicBezTo>
                      <a:pt x="528" y="194"/>
                      <a:pt x="462" y="130"/>
                      <a:pt x="353" y="130"/>
                    </a:cubicBezTo>
                    <a:cubicBezTo>
                      <a:pt x="250" y="130"/>
                      <a:pt x="186" y="195"/>
                      <a:pt x="173" y="295"/>
                    </a:cubicBezTo>
                    <a:lnTo>
                      <a:pt x="530" y="29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1" name="Freeform 18"/>
              <p:cNvSpPr>
                <a:spLocks noSelect="1" noEditPoints="1"/>
              </p:cNvSpPr>
              <p:nvPr/>
            </p:nvSpPr>
            <p:spPr bwMode="auto">
              <a:xfrm>
                <a:off x="1017588" y="530226"/>
                <a:ext cx="233363" cy="230188"/>
              </a:xfrm>
              <a:custGeom>
                <a:avLst/>
                <a:gdLst/>
                <a:ahLst/>
                <a:cxnLst>
                  <a:cxn ang="0">
                    <a:pos x="63" y="0"/>
                  </a:cxn>
                  <a:cxn ang="0">
                    <a:pos x="85" y="0"/>
                  </a:cxn>
                  <a:cxn ang="0">
                    <a:pos x="147" y="145"/>
                  </a:cxn>
                  <a:cxn ang="0">
                    <a:pos x="118" y="145"/>
                  </a:cxn>
                  <a:cxn ang="0">
                    <a:pos x="105" y="112"/>
                  </a:cxn>
                  <a:cxn ang="0">
                    <a:pos x="42" y="112"/>
                  </a:cxn>
                  <a:cxn ang="0">
                    <a:pos x="29" y="145"/>
                  </a:cxn>
                  <a:cxn ang="0">
                    <a:pos x="0" y="145"/>
                  </a:cxn>
                  <a:cxn ang="0">
                    <a:pos x="63" y="0"/>
                  </a:cxn>
                  <a:cxn ang="0">
                    <a:pos x="96" y="90"/>
                  </a:cxn>
                  <a:cxn ang="0">
                    <a:pos x="74" y="31"/>
                  </a:cxn>
                  <a:cxn ang="0">
                    <a:pos x="51" y="90"/>
                  </a:cxn>
                  <a:cxn ang="0">
                    <a:pos x="96" y="90"/>
                  </a:cxn>
                </a:cxnLst>
                <a:rect l="0" t="0" r="r" b="b"/>
                <a:pathLst>
                  <a:path w="147" h="145">
                    <a:moveTo>
                      <a:pt x="63" y="0"/>
                    </a:moveTo>
                    <a:lnTo>
                      <a:pt x="85" y="0"/>
                    </a:lnTo>
                    <a:lnTo>
                      <a:pt x="147" y="145"/>
                    </a:lnTo>
                    <a:lnTo>
                      <a:pt x="118" y="145"/>
                    </a:lnTo>
                    <a:lnTo>
                      <a:pt x="105" y="112"/>
                    </a:lnTo>
                    <a:lnTo>
                      <a:pt x="42" y="112"/>
                    </a:lnTo>
                    <a:lnTo>
                      <a:pt x="29" y="145"/>
                    </a:lnTo>
                    <a:lnTo>
                      <a:pt x="0" y="145"/>
                    </a:lnTo>
                    <a:lnTo>
                      <a:pt x="63" y="0"/>
                    </a:lnTo>
                    <a:close/>
                    <a:moveTo>
                      <a:pt x="96" y="90"/>
                    </a:moveTo>
                    <a:lnTo>
                      <a:pt x="74" y="31"/>
                    </a:lnTo>
                    <a:lnTo>
                      <a:pt x="51" y="90"/>
                    </a:lnTo>
                    <a:lnTo>
                      <a:pt x="96" y="9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2" name="Freeform 19"/>
              <p:cNvSpPr>
                <a:spLocks noSelect="1"/>
              </p:cNvSpPr>
              <p:nvPr/>
            </p:nvSpPr>
            <p:spPr bwMode="auto">
              <a:xfrm>
                <a:off x="1271588" y="600076"/>
                <a:ext cx="241300" cy="160338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5" y="17"/>
                  </a:cxn>
                  <a:cxn ang="0">
                    <a:pos x="165" y="126"/>
                  </a:cxn>
                  <a:cxn ang="0">
                    <a:pos x="168" y="126"/>
                  </a:cxn>
                  <a:cxn ang="0">
                    <a:pos x="381" y="0"/>
                  </a:cxn>
                  <a:cxn ang="0">
                    <a:pos x="599" y="129"/>
                  </a:cxn>
                  <a:cxn ang="0">
                    <a:pos x="827" y="0"/>
                  </a:cxn>
                  <a:cxn ang="0">
                    <a:pos x="1078" y="298"/>
                  </a:cxn>
                  <a:cxn ang="0">
                    <a:pos x="1078" y="713"/>
                  </a:cxn>
                  <a:cxn ang="0">
                    <a:pos x="904" y="713"/>
                  </a:cxn>
                  <a:cxn ang="0">
                    <a:pos x="904" y="319"/>
                  </a:cxn>
                  <a:cxn ang="0">
                    <a:pos x="775" y="156"/>
                  </a:cxn>
                  <a:cxn ang="0">
                    <a:pos x="626" y="336"/>
                  </a:cxn>
                  <a:cxn ang="0">
                    <a:pos x="626" y="713"/>
                  </a:cxn>
                  <a:cxn ang="0">
                    <a:pos x="452" y="713"/>
                  </a:cxn>
                  <a:cxn ang="0">
                    <a:pos x="452" y="298"/>
                  </a:cxn>
                  <a:cxn ang="0">
                    <a:pos x="333" y="156"/>
                  </a:cxn>
                  <a:cxn ang="0">
                    <a:pos x="174" y="333"/>
                  </a:cxn>
                  <a:cxn ang="0">
                    <a:pos x="174" y="713"/>
                  </a:cxn>
                  <a:cxn ang="0">
                    <a:pos x="0" y="713"/>
                  </a:cxn>
                  <a:cxn ang="0">
                    <a:pos x="0" y="17"/>
                  </a:cxn>
                </a:cxnLst>
                <a:rect l="0" t="0" r="r" b="b"/>
                <a:pathLst>
                  <a:path w="1078" h="713">
                    <a:moveTo>
                      <a:pt x="0" y="17"/>
                    </a:moveTo>
                    <a:cubicBezTo>
                      <a:pt x="165" y="17"/>
                      <a:pt x="165" y="17"/>
                      <a:pt x="165" y="17"/>
                    </a:cubicBezTo>
                    <a:cubicBezTo>
                      <a:pt x="165" y="126"/>
                      <a:pt x="165" y="126"/>
                      <a:pt x="165" y="126"/>
                    </a:cubicBezTo>
                    <a:cubicBezTo>
                      <a:pt x="168" y="126"/>
                      <a:pt x="168" y="126"/>
                      <a:pt x="168" y="126"/>
                    </a:cubicBezTo>
                    <a:cubicBezTo>
                      <a:pt x="199" y="61"/>
                      <a:pt x="265" y="0"/>
                      <a:pt x="381" y="0"/>
                    </a:cubicBezTo>
                    <a:cubicBezTo>
                      <a:pt x="488" y="0"/>
                      <a:pt x="562" y="42"/>
                      <a:pt x="599" y="129"/>
                    </a:cubicBezTo>
                    <a:cubicBezTo>
                      <a:pt x="649" y="40"/>
                      <a:pt x="723" y="0"/>
                      <a:pt x="827" y="0"/>
                    </a:cubicBezTo>
                    <a:cubicBezTo>
                      <a:pt x="1013" y="0"/>
                      <a:pt x="1078" y="132"/>
                      <a:pt x="1078" y="298"/>
                    </a:cubicBezTo>
                    <a:cubicBezTo>
                      <a:pt x="1078" y="713"/>
                      <a:pt x="1078" y="713"/>
                      <a:pt x="1078" y="713"/>
                    </a:cubicBezTo>
                    <a:cubicBezTo>
                      <a:pt x="904" y="713"/>
                      <a:pt x="904" y="713"/>
                      <a:pt x="904" y="713"/>
                    </a:cubicBezTo>
                    <a:cubicBezTo>
                      <a:pt x="904" y="319"/>
                      <a:pt x="904" y="319"/>
                      <a:pt x="904" y="319"/>
                    </a:cubicBezTo>
                    <a:cubicBezTo>
                      <a:pt x="904" y="232"/>
                      <a:pt x="878" y="156"/>
                      <a:pt x="775" y="156"/>
                    </a:cubicBezTo>
                    <a:cubicBezTo>
                      <a:pt x="667" y="156"/>
                      <a:pt x="626" y="246"/>
                      <a:pt x="626" y="336"/>
                    </a:cubicBezTo>
                    <a:cubicBezTo>
                      <a:pt x="626" y="713"/>
                      <a:pt x="626" y="713"/>
                      <a:pt x="626" y="713"/>
                    </a:cubicBezTo>
                    <a:cubicBezTo>
                      <a:pt x="452" y="713"/>
                      <a:pt x="452" y="713"/>
                      <a:pt x="452" y="713"/>
                    </a:cubicBezTo>
                    <a:cubicBezTo>
                      <a:pt x="452" y="298"/>
                      <a:pt x="452" y="298"/>
                      <a:pt x="452" y="298"/>
                    </a:cubicBezTo>
                    <a:cubicBezTo>
                      <a:pt x="452" y="213"/>
                      <a:pt x="417" y="156"/>
                      <a:pt x="333" y="156"/>
                    </a:cubicBezTo>
                    <a:cubicBezTo>
                      <a:pt x="219" y="156"/>
                      <a:pt x="174" y="240"/>
                      <a:pt x="174" y="333"/>
                    </a:cubicBezTo>
                    <a:cubicBezTo>
                      <a:pt x="174" y="713"/>
                      <a:pt x="174" y="713"/>
                      <a:pt x="174" y="713"/>
                    </a:cubicBezTo>
                    <a:cubicBezTo>
                      <a:pt x="0" y="713"/>
                      <a:pt x="0" y="713"/>
                      <a:pt x="0" y="713"/>
                    </a:cubicBez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3" name="Freeform 20"/>
              <p:cNvSpPr>
                <a:spLocks noSelect="1"/>
              </p:cNvSpPr>
              <p:nvPr/>
            </p:nvSpPr>
            <p:spPr bwMode="auto">
              <a:xfrm>
                <a:off x="1541463" y="600076"/>
                <a:ext cx="127000" cy="163513"/>
              </a:xfrm>
              <a:custGeom>
                <a:avLst/>
                <a:gdLst/>
                <a:ahLst/>
                <a:cxnLst>
                  <a:cxn ang="0">
                    <a:pos x="433" y="210"/>
                  </a:cxn>
                  <a:cxn ang="0">
                    <a:pos x="297" y="139"/>
                  </a:cxn>
                  <a:cxn ang="0">
                    <a:pos x="195" y="213"/>
                  </a:cxn>
                  <a:cxn ang="0">
                    <a:pos x="570" y="507"/>
                  </a:cxn>
                  <a:cxn ang="0">
                    <a:pos x="271" y="730"/>
                  </a:cxn>
                  <a:cxn ang="0">
                    <a:pos x="0" y="623"/>
                  </a:cxn>
                  <a:cxn ang="0">
                    <a:pos x="116" y="514"/>
                  </a:cxn>
                  <a:cxn ang="0">
                    <a:pos x="281" y="600"/>
                  </a:cxn>
                  <a:cxn ang="0">
                    <a:pos x="397" y="520"/>
                  </a:cxn>
                  <a:cxn ang="0">
                    <a:pos x="21" y="224"/>
                  </a:cxn>
                  <a:cxn ang="0">
                    <a:pos x="301" y="0"/>
                  </a:cxn>
                  <a:cxn ang="0">
                    <a:pos x="549" y="106"/>
                  </a:cxn>
                  <a:cxn ang="0">
                    <a:pos x="433" y="210"/>
                  </a:cxn>
                </a:cxnLst>
                <a:rect l="0" t="0" r="r" b="b"/>
                <a:pathLst>
                  <a:path w="570" h="730">
                    <a:moveTo>
                      <a:pt x="433" y="210"/>
                    </a:moveTo>
                    <a:cubicBezTo>
                      <a:pt x="399" y="164"/>
                      <a:pt x="356" y="139"/>
                      <a:pt x="297" y="139"/>
                    </a:cubicBezTo>
                    <a:cubicBezTo>
                      <a:pt x="250" y="139"/>
                      <a:pt x="195" y="161"/>
                      <a:pt x="195" y="213"/>
                    </a:cubicBezTo>
                    <a:cubicBezTo>
                      <a:pt x="195" y="337"/>
                      <a:pt x="570" y="236"/>
                      <a:pt x="570" y="507"/>
                    </a:cubicBezTo>
                    <a:cubicBezTo>
                      <a:pt x="570" y="672"/>
                      <a:pt x="413" y="730"/>
                      <a:pt x="271" y="730"/>
                    </a:cubicBezTo>
                    <a:cubicBezTo>
                      <a:pt x="163" y="730"/>
                      <a:pt x="71" y="702"/>
                      <a:pt x="0" y="623"/>
                    </a:cubicBezTo>
                    <a:cubicBezTo>
                      <a:pt x="116" y="514"/>
                      <a:pt x="116" y="514"/>
                      <a:pt x="116" y="514"/>
                    </a:cubicBezTo>
                    <a:cubicBezTo>
                      <a:pt x="161" y="563"/>
                      <a:pt x="207" y="600"/>
                      <a:pt x="281" y="600"/>
                    </a:cubicBezTo>
                    <a:cubicBezTo>
                      <a:pt x="331" y="600"/>
                      <a:pt x="397" y="575"/>
                      <a:pt x="397" y="520"/>
                    </a:cubicBezTo>
                    <a:cubicBezTo>
                      <a:pt x="397" y="376"/>
                      <a:pt x="21" y="489"/>
                      <a:pt x="21" y="224"/>
                    </a:cubicBezTo>
                    <a:cubicBezTo>
                      <a:pt x="21" y="69"/>
                      <a:pt x="161" y="0"/>
                      <a:pt x="301" y="0"/>
                    </a:cubicBezTo>
                    <a:cubicBezTo>
                      <a:pt x="394" y="0"/>
                      <a:pt x="492" y="29"/>
                      <a:pt x="549" y="106"/>
                    </a:cubicBezTo>
                    <a:lnTo>
                      <a:pt x="433" y="21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4" name="Freeform 21"/>
              <p:cNvSpPr>
                <a:spLocks noSelect="1"/>
              </p:cNvSpPr>
              <p:nvPr/>
            </p:nvSpPr>
            <p:spPr bwMode="auto">
              <a:xfrm>
                <a:off x="1679575" y="560388"/>
                <a:ext cx="114300" cy="203200"/>
              </a:xfrm>
              <a:custGeom>
                <a:avLst/>
                <a:gdLst/>
                <a:ahLst/>
                <a:cxnLst>
                  <a:cxn ang="0">
                    <a:pos x="0" y="349"/>
                  </a:cxn>
                  <a:cxn ang="0">
                    <a:pos x="0" y="201"/>
                  </a:cxn>
                  <a:cxn ang="0">
                    <a:pos x="143" y="201"/>
                  </a:cxn>
                  <a:cxn ang="0">
                    <a:pos x="143" y="0"/>
                  </a:cxn>
                  <a:cxn ang="0">
                    <a:pos x="317" y="0"/>
                  </a:cxn>
                  <a:cxn ang="0">
                    <a:pos x="317" y="201"/>
                  </a:cxn>
                  <a:cxn ang="0">
                    <a:pos x="509" y="201"/>
                  </a:cxn>
                  <a:cxn ang="0">
                    <a:pos x="509" y="349"/>
                  </a:cxn>
                  <a:cxn ang="0">
                    <a:pos x="317" y="349"/>
                  </a:cxn>
                  <a:cxn ang="0">
                    <a:pos x="317" y="653"/>
                  </a:cxn>
                  <a:cxn ang="0">
                    <a:pos x="414" y="766"/>
                  </a:cxn>
                  <a:cxn ang="0">
                    <a:pos x="509" y="744"/>
                  </a:cxn>
                  <a:cxn ang="0">
                    <a:pos x="509" y="891"/>
                  </a:cxn>
                  <a:cxn ang="0">
                    <a:pos x="371" y="914"/>
                  </a:cxn>
                  <a:cxn ang="0">
                    <a:pos x="143" y="668"/>
                  </a:cxn>
                  <a:cxn ang="0">
                    <a:pos x="143" y="349"/>
                  </a:cxn>
                  <a:cxn ang="0">
                    <a:pos x="0" y="349"/>
                  </a:cxn>
                </a:cxnLst>
                <a:rect l="0" t="0" r="r" b="b"/>
                <a:pathLst>
                  <a:path w="509" h="914">
                    <a:moveTo>
                      <a:pt x="0" y="349"/>
                    </a:moveTo>
                    <a:cubicBezTo>
                      <a:pt x="0" y="201"/>
                      <a:pt x="0" y="201"/>
                      <a:pt x="0" y="201"/>
                    </a:cubicBezTo>
                    <a:cubicBezTo>
                      <a:pt x="143" y="201"/>
                      <a:pt x="143" y="201"/>
                      <a:pt x="143" y="201"/>
                    </a:cubicBezTo>
                    <a:cubicBezTo>
                      <a:pt x="143" y="0"/>
                      <a:pt x="143" y="0"/>
                      <a:pt x="143" y="0"/>
                    </a:cubicBezTo>
                    <a:cubicBezTo>
                      <a:pt x="317" y="0"/>
                      <a:pt x="317" y="0"/>
                      <a:pt x="317" y="0"/>
                    </a:cubicBezTo>
                    <a:cubicBezTo>
                      <a:pt x="317" y="201"/>
                      <a:pt x="317" y="201"/>
                      <a:pt x="317" y="201"/>
                    </a:cubicBezTo>
                    <a:cubicBezTo>
                      <a:pt x="509" y="201"/>
                      <a:pt x="509" y="201"/>
                      <a:pt x="509" y="201"/>
                    </a:cubicBezTo>
                    <a:cubicBezTo>
                      <a:pt x="509" y="349"/>
                      <a:pt x="509" y="349"/>
                      <a:pt x="509" y="349"/>
                    </a:cubicBezTo>
                    <a:cubicBezTo>
                      <a:pt x="317" y="349"/>
                      <a:pt x="317" y="349"/>
                      <a:pt x="317" y="349"/>
                    </a:cubicBezTo>
                    <a:cubicBezTo>
                      <a:pt x="317" y="653"/>
                      <a:pt x="317" y="653"/>
                      <a:pt x="317" y="653"/>
                    </a:cubicBezTo>
                    <a:cubicBezTo>
                      <a:pt x="317" y="723"/>
                      <a:pt x="338" y="766"/>
                      <a:pt x="414" y="766"/>
                    </a:cubicBezTo>
                    <a:cubicBezTo>
                      <a:pt x="445" y="766"/>
                      <a:pt x="487" y="760"/>
                      <a:pt x="509" y="744"/>
                    </a:cubicBezTo>
                    <a:cubicBezTo>
                      <a:pt x="509" y="891"/>
                      <a:pt x="509" y="891"/>
                      <a:pt x="509" y="891"/>
                    </a:cubicBezTo>
                    <a:cubicBezTo>
                      <a:pt x="472" y="908"/>
                      <a:pt x="412" y="914"/>
                      <a:pt x="371" y="914"/>
                    </a:cubicBezTo>
                    <a:cubicBezTo>
                      <a:pt x="187" y="914"/>
                      <a:pt x="143" y="831"/>
                      <a:pt x="143" y="668"/>
                    </a:cubicBezTo>
                    <a:cubicBezTo>
                      <a:pt x="143" y="349"/>
                      <a:pt x="143" y="349"/>
                      <a:pt x="143" y="349"/>
                    </a:cubicBezTo>
                    <a:lnTo>
                      <a:pt x="0" y="34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5" name="Freeform 22"/>
              <p:cNvSpPr>
                <a:spLocks noSelect="1" noEditPoints="1"/>
              </p:cNvSpPr>
              <p:nvPr/>
            </p:nvSpPr>
            <p:spPr bwMode="auto">
              <a:xfrm>
                <a:off x="1816100" y="600076"/>
                <a:ext cx="157163" cy="163513"/>
              </a:xfrm>
              <a:custGeom>
                <a:avLst/>
                <a:gdLst/>
                <a:ahLst/>
                <a:cxnLst>
                  <a:cxn ang="0">
                    <a:pos x="174" y="426"/>
                  </a:cxn>
                  <a:cxn ang="0">
                    <a:pos x="361" y="591"/>
                  </a:cxn>
                  <a:cxn ang="0">
                    <a:pos x="548" y="497"/>
                  </a:cxn>
                  <a:cxn ang="0">
                    <a:pos x="672" y="591"/>
                  </a:cxn>
                  <a:cxn ang="0">
                    <a:pos x="378" y="730"/>
                  </a:cxn>
                  <a:cxn ang="0">
                    <a:pos x="0" y="365"/>
                  </a:cxn>
                  <a:cxn ang="0">
                    <a:pos x="378" y="0"/>
                  </a:cxn>
                  <a:cxn ang="0">
                    <a:pos x="704" y="378"/>
                  </a:cxn>
                  <a:cxn ang="0">
                    <a:pos x="704" y="426"/>
                  </a:cxn>
                  <a:cxn ang="0">
                    <a:pos x="174" y="426"/>
                  </a:cxn>
                  <a:cxn ang="0">
                    <a:pos x="530" y="295"/>
                  </a:cxn>
                  <a:cxn ang="0">
                    <a:pos x="354" y="130"/>
                  </a:cxn>
                  <a:cxn ang="0">
                    <a:pos x="174" y="295"/>
                  </a:cxn>
                  <a:cxn ang="0">
                    <a:pos x="530" y="295"/>
                  </a:cxn>
                </a:cxnLst>
                <a:rect l="0" t="0" r="r" b="b"/>
                <a:pathLst>
                  <a:path w="704" h="730">
                    <a:moveTo>
                      <a:pt x="174" y="426"/>
                    </a:moveTo>
                    <a:cubicBezTo>
                      <a:pt x="186" y="529"/>
                      <a:pt x="264" y="591"/>
                      <a:pt x="361" y="591"/>
                    </a:cubicBezTo>
                    <a:cubicBezTo>
                      <a:pt x="448" y="591"/>
                      <a:pt x="504" y="550"/>
                      <a:pt x="548" y="497"/>
                    </a:cubicBezTo>
                    <a:cubicBezTo>
                      <a:pt x="672" y="591"/>
                      <a:pt x="672" y="591"/>
                      <a:pt x="672" y="591"/>
                    </a:cubicBezTo>
                    <a:cubicBezTo>
                      <a:pt x="591" y="691"/>
                      <a:pt x="488" y="730"/>
                      <a:pt x="378" y="730"/>
                    </a:cubicBezTo>
                    <a:cubicBezTo>
                      <a:pt x="168" y="730"/>
                      <a:pt x="0" y="584"/>
                      <a:pt x="0" y="365"/>
                    </a:cubicBezTo>
                    <a:cubicBezTo>
                      <a:pt x="0" y="146"/>
                      <a:pt x="168" y="0"/>
                      <a:pt x="378" y="0"/>
                    </a:cubicBezTo>
                    <a:cubicBezTo>
                      <a:pt x="572" y="0"/>
                      <a:pt x="704" y="136"/>
                      <a:pt x="704" y="378"/>
                    </a:cubicBezTo>
                    <a:cubicBezTo>
                      <a:pt x="704" y="426"/>
                      <a:pt x="704" y="426"/>
                      <a:pt x="704" y="426"/>
                    </a:cubicBezTo>
                    <a:lnTo>
                      <a:pt x="174" y="426"/>
                    </a:lnTo>
                    <a:close/>
                    <a:moveTo>
                      <a:pt x="530" y="295"/>
                    </a:moveTo>
                    <a:cubicBezTo>
                      <a:pt x="529" y="194"/>
                      <a:pt x="462" y="130"/>
                      <a:pt x="354" y="130"/>
                    </a:cubicBezTo>
                    <a:cubicBezTo>
                      <a:pt x="251" y="130"/>
                      <a:pt x="187" y="195"/>
                      <a:pt x="174" y="295"/>
                    </a:cubicBezTo>
                    <a:lnTo>
                      <a:pt x="530" y="29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6" name="Freeform 23"/>
              <p:cNvSpPr>
                <a:spLocks noSelect="1"/>
              </p:cNvSpPr>
              <p:nvPr/>
            </p:nvSpPr>
            <p:spPr bwMode="auto">
              <a:xfrm>
                <a:off x="2009775" y="600076"/>
                <a:ext cx="98425" cy="160338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74" y="17"/>
                  </a:cxn>
                  <a:cxn ang="0">
                    <a:pos x="174" y="127"/>
                  </a:cxn>
                  <a:cxn ang="0">
                    <a:pos x="177" y="127"/>
                  </a:cxn>
                  <a:cxn ang="0">
                    <a:pos x="383" y="0"/>
                  </a:cxn>
                  <a:cxn ang="0">
                    <a:pos x="445" y="10"/>
                  </a:cxn>
                  <a:cxn ang="0">
                    <a:pos x="445" y="178"/>
                  </a:cxn>
                  <a:cxn ang="0">
                    <a:pos x="361" y="165"/>
                  </a:cxn>
                  <a:cxn ang="0">
                    <a:pos x="174" y="340"/>
                  </a:cxn>
                  <a:cxn ang="0">
                    <a:pos x="174" y="713"/>
                  </a:cxn>
                  <a:cxn ang="0">
                    <a:pos x="0" y="713"/>
                  </a:cxn>
                  <a:cxn ang="0">
                    <a:pos x="0" y="17"/>
                  </a:cxn>
                </a:cxnLst>
                <a:rect l="0" t="0" r="r" b="b"/>
                <a:pathLst>
                  <a:path w="445" h="713">
                    <a:moveTo>
                      <a:pt x="0" y="17"/>
                    </a:moveTo>
                    <a:cubicBezTo>
                      <a:pt x="174" y="17"/>
                      <a:pt x="174" y="17"/>
                      <a:pt x="174" y="17"/>
                    </a:cubicBezTo>
                    <a:cubicBezTo>
                      <a:pt x="174" y="127"/>
                      <a:pt x="174" y="127"/>
                      <a:pt x="174" y="127"/>
                    </a:cubicBezTo>
                    <a:cubicBezTo>
                      <a:pt x="177" y="127"/>
                      <a:pt x="177" y="127"/>
                      <a:pt x="177" y="127"/>
                    </a:cubicBezTo>
                    <a:cubicBezTo>
                      <a:pt x="215" y="48"/>
                      <a:pt x="292" y="0"/>
                      <a:pt x="383" y="0"/>
                    </a:cubicBezTo>
                    <a:cubicBezTo>
                      <a:pt x="405" y="0"/>
                      <a:pt x="425" y="4"/>
                      <a:pt x="445" y="10"/>
                    </a:cubicBezTo>
                    <a:cubicBezTo>
                      <a:pt x="445" y="178"/>
                      <a:pt x="445" y="178"/>
                      <a:pt x="445" y="178"/>
                    </a:cubicBezTo>
                    <a:cubicBezTo>
                      <a:pt x="416" y="171"/>
                      <a:pt x="389" y="165"/>
                      <a:pt x="361" y="165"/>
                    </a:cubicBezTo>
                    <a:cubicBezTo>
                      <a:pt x="198" y="165"/>
                      <a:pt x="174" y="303"/>
                      <a:pt x="174" y="340"/>
                    </a:cubicBezTo>
                    <a:cubicBezTo>
                      <a:pt x="174" y="713"/>
                      <a:pt x="174" y="713"/>
                      <a:pt x="174" y="713"/>
                    </a:cubicBezTo>
                    <a:cubicBezTo>
                      <a:pt x="0" y="713"/>
                      <a:pt x="0" y="713"/>
                      <a:pt x="0" y="713"/>
                    </a:cubicBez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7" name="Freeform 24"/>
              <p:cNvSpPr>
                <a:spLocks noSelect="1" noEditPoints="1"/>
              </p:cNvSpPr>
              <p:nvPr/>
            </p:nvSpPr>
            <p:spPr bwMode="auto">
              <a:xfrm>
                <a:off x="2122488" y="515938"/>
                <a:ext cx="166688" cy="247650"/>
              </a:xfrm>
              <a:custGeom>
                <a:avLst/>
                <a:gdLst/>
                <a:ahLst/>
                <a:cxnLst>
                  <a:cxn ang="0">
                    <a:pos x="585" y="991"/>
                  </a:cxn>
                  <a:cxn ang="0">
                    <a:pos x="582" y="991"/>
                  </a:cxn>
                  <a:cxn ang="0">
                    <a:pos x="343" y="1113"/>
                  </a:cxn>
                  <a:cxn ang="0">
                    <a:pos x="0" y="748"/>
                  </a:cxn>
                  <a:cxn ang="0">
                    <a:pos x="336" y="383"/>
                  </a:cxn>
                  <a:cxn ang="0">
                    <a:pos x="572" y="489"/>
                  </a:cxn>
                  <a:cxn ang="0">
                    <a:pos x="576" y="489"/>
                  </a:cxn>
                  <a:cxn ang="0">
                    <a:pos x="576" y="0"/>
                  </a:cxn>
                  <a:cxn ang="0">
                    <a:pos x="750" y="0"/>
                  </a:cxn>
                  <a:cxn ang="0">
                    <a:pos x="750" y="1096"/>
                  </a:cxn>
                  <a:cxn ang="0">
                    <a:pos x="585" y="1096"/>
                  </a:cxn>
                  <a:cxn ang="0">
                    <a:pos x="585" y="991"/>
                  </a:cxn>
                  <a:cxn ang="0">
                    <a:pos x="378" y="956"/>
                  </a:cxn>
                  <a:cxn ang="0">
                    <a:pos x="582" y="748"/>
                  </a:cxn>
                  <a:cxn ang="0">
                    <a:pos x="378" y="539"/>
                  </a:cxn>
                  <a:cxn ang="0">
                    <a:pos x="174" y="748"/>
                  </a:cxn>
                  <a:cxn ang="0">
                    <a:pos x="378" y="956"/>
                  </a:cxn>
                </a:cxnLst>
                <a:rect l="0" t="0" r="r" b="b"/>
                <a:pathLst>
                  <a:path w="750" h="1113">
                    <a:moveTo>
                      <a:pt x="585" y="991"/>
                    </a:moveTo>
                    <a:cubicBezTo>
                      <a:pt x="582" y="991"/>
                      <a:pt x="582" y="991"/>
                      <a:pt x="582" y="991"/>
                    </a:cubicBezTo>
                    <a:cubicBezTo>
                      <a:pt x="531" y="1075"/>
                      <a:pt x="440" y="1113"/>
                      <a:pt x="343" y="1113"/>
                    </a:cubicBezTo>
                    <a:cubicBezTo>
                      <a:pt x="129" y="1113"/>
                      <a:pt x="0" y="954"/>
                      <a:pt x="0" y="748"/>
                    </a:cubicBezTo>
                    <a:cubicBezTo>
                      <a:pt x="0" y="542"/>
                      <a:pt x="137" y="383"/>
                      <a:pt x="336" y="383"/>
                    </a:cubicBezTo>
                    <a:cubicBezTo>
                      <a:pt x="466" y="383"/>
                      <a:pt x="536" y="444"/>
                      <a:pt x="572" y="489"/>
                    </a:cubicBezTo>
                    <a:cubicBezTo>
                      <a:pt x="576" y="489"/>
                      <a:pt x="576" y="489"/>
                      <a:pt x="576" y="489"/>
                    </a:cubicBezTo>
                    <a:cubicBezTo>
                      <a:pt x="576" y="0"/>
                      <a:pt x="576" y="0"/>
                      <a:pt x="576" y="0"/>
                    </a:cubicBezTo>
                    <a:cubicBezTo>
                      <a:pt x="750" y="0"/>
                      <a:pt x="750" y="0"/>
                      <a:pt x="750" y="0"/>
                    </a:cubicBezTo>
                    <a:cubicBezTo>
                      <a:pt x="750" y="1096"/>
                      <a:pt x="750" y="1096"/>
                      <a:pt x="750" y="1096"/>
                    </a:cubicBezTo>
                    <a:cubicBezTo>
                      <a:pt x="585" y="1096"/>
                      <a:pt x="585" y="1096"/>
                      <a:pt x="585" y="1096"/>
                    </a:cubicBezTo>
                    <a:lnTo>
                      <a:pt x="585" y="991"/>
                    </a:lnTo>
                    <a:close/>
                    <a:moveTo>
                      <a:pt x="378" y="956"/>
                    </a:moveTo>
                    <a:cubicBezTo>
                      <a:pt x="505" y="956"/>
                      <a:pt x="582" y="857"/>
                      <a:pt x="582" y="748"/>
                    </a:cubicBezTo>
                    <a:cubicBezTo>
                      <a:pt x="582" y="639"/>
                      <a:pt x="505" y="539"/>
                      <a:pt x="378" y="539"/>
                    </a:cubicBezTo>
                    <a:cubicBezTo>
                      <a:pt x="250" y="539"/>
                      <a:pt x="174" y="639"/>
                      <a:pt x="174" y="748"/>
                    </a:cubicBezTo>
                    <a:cubicBezTo>
                      <a:pt x="174" y="857"/>
                      <a:pt x="250" y="956"/>
                      <a:pt x="378" y="956"/>
                    </a:cubicBezTo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8" name="Freeform 25"/>
              <p:cNvSpPr>
                <a:spLocks noSelect="1" noEditPoints="1"/>
              </p:cNvSpPr>
              <p:nvPr/>
            </p:nvSpPr>
            <p:spPr bwMode="auto">
              <a:xfrm>
                <a:off x="2322513" y="600076"/>
                <a:ext cx="142875" cy="163513"/>
              </a:xfrm>
              <a:custGeom>
                <a:avLst/>
                <a:gdLst/>
                <a:ahLst/>
                <a:cxnLst>
                  <a:cxn ang="0">
                    <a:pos x="481" y="617"/>
                  </a:cxn>
                  <a:cxn ang="0">
                    <a:pos x="477" y="617"/>
                  </a:cxn>
                  <a:cxn ang="0">
                    <a:pos x="254" y="730"/>
                  </a:cxn>
                  <a:cxn ang="0">
                    <a:pos x="0" y="521"/>
                  </a:cxn>
                  <a:cxn ang="0">
                    <a:pos x="437" y="279"/>
                  </a:cxn>
                  <a:cxn ang="0">
                    <a:pos x="481" y="279"/>
                  </a:cxn>
                  <a:cxn ang="0">
                    <a:pos x="481" y="261"/>
                  </a:cxn>
                  <a:cxn ang="0">
                    <a:pos x="322" y="130"/>
                  </a:cxn>
                  <a:cxn ang="0">
                    <a:pos x="136" y="203"/>
                  </a:cxn>
                  <a:cxn ang="0">
                    <a:pos x="45" y="111"/>
                  </a:cxn>
                  <a:cxn ang="0">
                    <a:pos x="340" y="0"/>
                  </a:cxn>
                  <a:cxn ang="0">
                    <a:pos x="637" y="313"/>
                  </a:cxn>
                  <a:cxn ang="0">
                    <a:pos x="637" y="713"/>
                  </a:cxn>
                  <a:cxn ang="0">
                    <a:pos x="481" y="713"/>
                  </a:cxn>
                  <a:cxn ang="0">
                    <a:pos x="481" y="617"/>
                  </a:cxn>
                  <a:cxn ang="0">
                    <a:pos x="471" y="401"/>
                  </a:cxn>
                  <a:cxn ang="0">
                    <a:pos x="435" y="401"/>
                  </a:cxn>
                  <a:cxn ang="0">
                    <a:pos x="174" y="508"/>
                  </a:cxn>
                  <a:cxn ang="0">
                    <a:pos x="295" y="600"/>
                  </a:cxn>
                  <a:cxn ang="0">
                    <a:pos x="471" y="440"/>
                  </a:cxn>
                  <a:cxn ang="0">
                    <a:pos x="471" y="401"/>
                  </a:cxn>
                </a:cxnLst>
                <a:rect l="0" t="0" r="r" b="b"/>
                <a:pathLst>
                  <a:path w="637" h="730">
                    <a:moveTo>
                      <a:pt x="481" y="617"/>
                    </a:moveTo>
                    <a:cubicBezTo>
                      <a:pt x="477" y="617"/>
                      <a:pt x="477" y="617"/>
                      <a:pt x="477" y="617"/>
                    </a:cubicBezTo>
                    <a:cubicBezTo>
                      <a:pt x="427" y="695"/>
                      <a:pt x="346" y="730"/>
                      <a:pt x="254" y="730"/>
                    </a:cubicBezTo>
                    <a:cubicBezTo>
                      <a:pt x="125" y="730"/>
                      <a:pt x="0" y="659"/>
                      <a:pt x="0" y="521"/>
                    </a:cubicBezTo>
                    <a:cubicBezTo>
                      <a:pt x="0" y="295"/>
                      <a:pt x="264" y="279"/>
                      <a:pt x="437" y="279"/>
                    </a:cubicBezTo>
                    <a:cubicBezTo>
                      <a:pt x="481" y="279"/>
                      <a:pt x="481" y="279"/>
                      <a:pt x="481" y="279"/>
                    </a:cubicBezTo>
                    <a:cubicBezTo>
                      <a:pt x="481" y="261"/>
                      <a:pt x="481" y="261"/>
                      <a:pt x="481" y="261"/>
                    </a:cubicBezTo>
                    <a:cubicBezTo>
                      <a:pt x="481" y="175"/>
                      <a:pt x="414" y="130"/>
                      <a:pt x="322" y="130"/>
                    </a:cubicBezTo>
                    <a:cubicBezTo>
                      <a:pt x="249" y="130"/>
                      <a:pt x="182" y="159"/>
                      <a:pt x="136" y="203"/>
                    </a:cubicBezTo>
                    <a:cubicBezTo>
                      <a:pt x="45" y="111"/>
                      <a:pt x="45" y="111"/>
                      <a:pt x="45" y="111"/>
                    </a:cubicBezTo>
                    <a:cubicBezTo>
                      <a:pt x="122" y="33"/>
                      <a:pt x="230" y="0"/>
                      <a:pt x="340" y="0"/>
                    </a:cubicBezTo>
                    <a:cubicBezTo>
                      <a:pt x="637" y="0"/>
                      <a:pt x="637" y="214"/>
                      <a:pt x="637" y="313"/>
                    </a:cubicBezTo>
                    <a:cubicBezTo>
                      <a:pt x="637" y="713"/>
                      <a:pt x="637" y="713"/>
                      <a:pt x="637" y="713"/>
                    </a:cubicBezTo>
                    <a:cubicBezTo>
                      <a:pt x="481" y="713"/>
                      <a:pt x="481" y="713"/>
                      <a:pt x="481" y="713"/>
                    </a:cubicBezTo>
                    <a:lnTo>
                      <a:pt x="481" y="617"/>
                    </a:lnTo>
                    <a:close/>
                    <a:moveTo>
                      <a:pt x="471" y="401"/>
                    </a:moveTo>
                    <a:cubicBezTo>
                      <a:pt x="435" y="401"/>
                      <a:pt x="435" y="401"/>
                      <a:pt x="435" y="401"/>
                    </a:cubicBezTo>
                    <a:cubicBezTo>
                      <a:pt x="339" y="401"/>
                      <a:pt x="174" y="408"/>
                      <a:pt x="174" y="508"/>
                    </a:cubicBezTo>
                    <a:cubicBezTo>
                      <a:pt x="174" y="572"/>
                      <a:pt x="239" y="600"/>
                      <a:pt x="295" y="600"/>
                    </a:cubicBezTo>
                    <a:cubicBezTo>
                      <a:pt x="414" y="600"/>
                      <a:pt x="471" y="537"/>
                      <a:pt x="471" y="440"/>
                    </a:cubicBezTo>
                    <a:lnTo>
                      <a:pt x="471" y="40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29" name="Freeform 26"/>
              <p:cNvSpPr>
                <a:spLocks noSelect="1"/>
              </p:cNvSpPr>
              <p:nvPr/>
            </p:nvSpPr>
            <p:spPr bwMode="auto">
              <a:xfrm>
                <a:off x="2505075" y="600076"/>
                <a:ext cx="241300" cy="160338"/>
              </a:xfrm>
              <a:custGeom>
                <a:avLst/>
                <a:gdLst/>
                <a:ahLst/>
                <a:cxnLst>
                  <a:cxn ang="0">
                    <a:pos x="0" y="17"/>
                  </a:cxn>
                  <a:cxn ang="0">
                    <a:pos x="165" y="17"/>
                  </a:cxn>
                  <a:cxn ang="0">
                    <a:pos x="165" y="126"/>
                  </a:cxn>
                  <a:cxn ang="0">
                    <a:pos x="168" y="126"/>
                  </a:cxn>
                  <a:cxn ang="0">
                    <a:pos x="381" y="0"/>
                  </a:cxn>
                  <a:cxn ang="0">
                    <a:pos x="598" y="129"/>
                  </a:cxn>
                  <a:cxn ang="0">
                    <a:pos x="827" y="0"/>
                  </a:cxn>
                  <a:cxn ang="0">
                    <a:pos x="1078" y="298"/>
                  </a:cxn>
                  <a:cxn ang="0">
                    <a:pos x="1078" y="713"/>
                  </a:cxn>
                  <a:cxn ang="0">
                    <a:pos x="904" y="713"/>
                  </a:cxn>
                  <a:cxn ang="0">
                    <a:pos x="904" y="319"/>
                  </a:cxn>
                  <a:cxn ang="0">
                    <a:pos x="775" y="156"/>
                  </a:cxn>
                  <a:cxn ang="0">
                    <a:pos x="626" y="336"/>
                  </a:cxn>
                  <a:cxn ang="0">
                    <a:pos x="626" y="713"/>
                  </a:cxn>
                  <a:cxn ang="0">
                    <a:pos x="452" y="713"/>
                  </a:cxn>
                  <a:cxn ang="0">
                    <a:pos x="452" y="298"/>
                  </a:cxn>
                  <a:cxn ang="0">
                    <a:pos x="333" y="156"/>
                  </a:cxn>
                  <a:cxn ang="0">
                    <a:pos x="174" y="333"/>
                  </a:cxn>
                  <a:cxn ang="0">
                    <a:pos x="174" y="713"/>
                  </a:cxn>
                  <a:cxn ang="0">
                    <a:pos x="0" y="713"/>
                  </a:cxn>
                  <a:cxn ang="0">
                    <a:pos x="0" y="17"/>
                  </a:cxn>
                </a:cxnLst>
                <a:rect l="0" t="0" r="r" b="b"/>
                <a:pathLst>
                  <a:path w="1078" h="713">
                    <a:moveTo>
                      <a:pt x="0" y="17"/>
                    </a:moveTo>
                    <a:cubicBezTo>
                      <a:pt x="165" y="17"/>
                      <a:pt x="165" y="17"/>
                      <a:pt x="165" y="17"/>
                    </a:cubicBezTo>
                    <a:cubicBezTo>
                      <a:pt x="165" y="126"/>
                      <a:pt x="165" y="126"/>
                      <a:pt x="165" y="126"/>
                    </a:cubicBezTo>
                    <a:cubicBezTo>
                      <a:pt x="168" y="126"/>
                      <a:pt x="168" y="126"/>
                      <a:pt x="168" y="126"/>
                    </a:cubicBezTo>
                    <a:cubicBezTo>
                      <a:pt x="199" y="61"/>
                      <a:pt x="265" y="0"/>
                      <a:pt x="381" y="0"/>
                    </a:cubicBezTo>
                    <a:cubicBezTo>
                      <a:pt x="488" y="0"/>
                      <a:pt x="562" y="42"/>
                      <a:pt x="598" y="129"/>
                    </a:cubicBezTo>
                    <a:cubicBezTo>
                      <a:pt x="649" y="40"/>
                      <a:pt x="723" y="0"/>
                      <a:pt x="827" y="0"/>
                    </a:cubicBezTo>
                    <a:cubicBezTo>
                      <a:pt x="1013" y="0"/>
                      <a:pt x="1078" y="132"/>
                      <a:pt x="1078" y="298"/>
                    </a:cubicBezTo>
                    <a:cubicBezTo>
                      <a:pt x="1078" y="713"/>
                      <a:pt x="1078" y="713"/>
                      <a:pt x="1078" y="713"/>
                    </a:cubicBezTo>
                    <a:cubicBezTo>
                      <a:pt x="904" y="713"/>
                      <a:pt x="904" y="713"/>
                      <a:pt x="904" y="713"/>
                    </a:cubicBezTo>
                    <a:cubicBezTo>
                      <a:pt x="904" y="319"/>
                      <a:pt x="904" y="319"/>
                      <a:pt x="904" y="319"/>
                    </a:cubicBezTo>
                    <a:cubicBezTo>
                      <a:pt x="904" y="232"/>
                      <a:pt x="878" y="156"/>
                      <a:pt x="775" y="156"/>
                    </a:cubicBezTo>
                    <a:cubicBezTo>
                      <a:pt x="666" y="156"/>
                      <a:pt x="626" y="246"/>
                      <a:pt x="626" y="336"/>
                    </a:cubicBezTo>
                    <a:cubicBezTo>
                      <a:pt x="626" y="713"/>
                      <a:pt x="626" y="713"/>
                      <a:pt x="626" y="713"/>
                    </a:cubicBezTo>
                    <a:cubicBezTo>
                      <a:pt x="452" y="713"/>
                      <a:pt x="452" y="713"/>
                      <a:pt x="452" y="713"/>
                    </a:cubicBezTo>
                    <a:cubicBezTo>
                      <a:pt x="452" y="298"/>
                      <a:pt x="452" y="298"/>
                      <a:pt x="452" y="298"/>
                    </a:cubicBezTo>
                    <a:cubicBezTo>
                      <a:pt x="452" y="213"/>
                      <a:pt x="417" y="156"/>
                      <a:pt x="333" y="156"/>
                    </a:cubicBezTo>
                    <a:cubicBezTo>
                      <a:pt x="219" y="156"/>
                      <a:pt x="174" y="240"/>
                      <a:pt x="174" y="333"/>
                    </a:cubicBezTo>
                    <a:cubicBezTo>
                      <a:pt x="174" y="713"/>
                      <a:pt x="174" y="713"/>
                      <a:pt x="174" y="713"/>
                    </a:cubicBezTo>
                    <a:cubicBezTo>
                      <a:pt x="0" y="713"/>
                      <a:pt x="0" y="713"/>
                      <a:pt x="0" y="713"/>
                    </a:cubicBez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</p:grp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81045" y="1758949"/>
            <a:ext cx="7344000" cy="1836000"/>
          </a:xfrm>
        </p:spPr>
        <p:txBody>
          <a:bodyPr anchor="t" anchorCtr="0"/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nl-NL" noProof="1"/>
              <a:t>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981045" y="3603786"/>
            <a:ext cx="7344000" cy="1752600"/>
          </a:xfrm>
        </p:spPr>
        <p:txBody>
          <a:bodyPr/>
          <a:lstStyle>
            <a:lvl1pPr marL="0" indent="0" algn="l">
              <a:buNone/>
              <a:defRPr sz="35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1"/>
              <a:t>jaar / subtitel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887100" y="635700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750" b="1">
                <a:solidFill>
                  <a:schemeClr val="bg1"/>
                </a:solidFill>
              </a:defRPr>
            </a:lvl1pPr>
          </a:lstStyle>
          <a:p>
            <a:fld id="{4226310B-CD62-4476-A0F7-9F762B93C351}" type="datetime4">
              <a:rPr lang="nl-NL" noProof="1" smtClean="0"/>
              <a:pPr/>
              <a:t>9 december 2018</a:t>
            </a:fld>
            <a:endParaRPr lang="nl-NL" noProof="1"/>
          </a:p>
        </p:txBody>
      </p:sp>
      <p:sp>
        <p:nvSpPr>
          <p:cNvPr id="32" name="Afgeronde rechthoek 31"/>
          <p:cNvSpPr>
            <a:spLocks noSelect="1"/>
          </p:cNvSpPr>
          <p:nvPr userDrawn="1"/>
        </p:nvSpPr>
        <p:spPr>
          <a:xfrm>
            <a:off x="-1731443" y="98556"/>
            <a:ext cx="1609522" cy="4320575"/>
          </a:xfrm>
          <a:prstGeom prst="roundRect">
            <a:avLst>
              <a:gd name="adj" fmla="val 97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l"/>
            <a:r>
              <a:rPr lang="nl-NL" sz="900" dirty="0">
                <a:solidFill>
                  <a:schemeClr val="tx1"/>
                </a:solidFill>
              </a:rPr>
              <a:t>Deze dia-indeling</a:t>
            </a:r>
            <a:r>
              <a:rPr lang="nl-NL" sz="900" baseline="0" dirty="0">
                <a:solidFill>
                  <a:schemeClr val="tx1"/>
                </a:solidFill>
              </a:rPr>
              <a:t> is zo gemaakt dat zelf een afbeelding kan worden geplaatst.</a:t>
            </a:r>
          </a:p>
          <a:p>
            <a:pPr algn="l"/>
            <a:endParaRPr lang="nl-NL" sz="900" baseline="0" dirty="0">
              <a:solidFill>
                <a:schemeClr val="tx1"/>
              </a:solidFill>
            </a:endParaRP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Klik met de rechtermuisknop in de achtergrond en kies Achtergrond opmaken.</a:t>
            </a: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Klik op Opvulling met figuur of </a:t>
            </a:r>
            <a:r>
              <a:rPr lang="nl-NL" sz="900" baseline="0" dirty="0" err="1">
                <a:solidFill>
                  <a:schemeClr val="tx1"/>
                </a:solidFill>
              </a:rPr>
              <a:t>bitmappatroon</a:t>
            </a:r>
            <a:r>
              <a:rPr lang="nl-NL" sz="900" baseline="0" dirty="0">
                <a:solidFill>
                  <a:schemeClr val="tx1"/>
                </a:solidFill>
              </a:rPr>
              <a:t> en dan op Bestand.</a:t>
            </a: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Kies de afbeelding en klik op Invoegen, daarna op Sluiten.</a:t>
            </a:r>
          </a:p>
          <a:p>
            <a:pPr algn="l"/>
            <a:endParaRPr lang="nl-NL" sz="900" baseline="0" dirty="0">
              <a:solidFill>
                <a:schemeClr val="tx1"/>
              </a:solidFill>
            </a:endParaRP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Klik niet op overal toepassen, omdat dan de achtergrond van alle dia’s wordt aangepast.</a:t>
            </a: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Met </a:t>
            </a:r>
            <a:r>
              <a:rPr lang="nl-NL" sz="900" baseline="0" dirty="0" err="1">
                <a:solidFill>
                  <a:schemeClr val="tx1"/>
                </a:solidFill>
              </a:rPr>
              <a:t>Ctrl</a:t>
            </a:r>
            <a:r>
              <a:rPr lang="nl-NL" sz="900" baseline="0" dirty="0">
                <a:solidFill>
                  <a:schemeClr val="tx1"/>
                </a:solidFill>
              </a:rPr>
              <a:t>+Z kan dit hersteld worden. </a:t>
            </a:r>
          </a:p>
          <a:p>
            <a:pPr algn="l"/>
            <a:endParaRPr lang="nl-NL" sz="900" baseline="0" dirty="0">
              <a:solidFill>
                <a:schemeClr val="tx1"/>
              </a:solidFill>
            </a:endParaRP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Voor het mooiste resultaat is de verhouding 1024 x 768 pixels.  Dit zorgt ervoor dat de foto in de achtergrond scherp wordt, en niet vervormt.</a:t>
            </a:r>
            <a:endParaRPr lang="nl-NL" sz="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1"/>
              <a:t>Klik om de stijl te bewerken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 me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k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1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 roo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4"/>
          <p:cNvGrpSpPr>
            <a:grpSpLocks noChangeAspect="1"/>
          </p:cNvGrpSpPr>
          <p:nvPr userDrawn="1"/>
        </p:nvGrpSpPr>
        <p:grpSpPr bwMode="auto">
          <a:xfrm>
            <a:off x="0" y="1588"/>
            <a:ext cx="9144000" cy="6854825"/>
            <a:chOff x="0" y="1"/>
            <a:chExt cx="5760" cy="4318"/>
          </a:xfrm>
        </p:grpSpPr>
        <p:sp>
          <p:nvSpPr>
            <p:cNvPr id="9" name="Rectangle 5"/>
            <p:cNvSpPr>
              <a:spLocks noSelect="1" noChangeArrowheads="1"/>
            </p:cNvSpPr>
            <p:nvPr/>
          </p:nvSpPr>
          <p:spPr bwMode="auto">
            <a:xfrm>
              <a:off x="4" y="1"/>
              <a:ext cx="5756" cy="4318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Rectangle 6"/>
            <p:cNvSpPr>
              <a:spLocks noSelect="1" noChangeArrowheads="1"/>
            </p:cNvSpPr>
            <p:nvPr/>
          </p:nvSpPr>
          <p:spPr bwMode="auto">
            <a:xfrm>
              <a:off x="0" y="1"/>
              <a:ext cx="496" cy="43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 noSelect="1"/>
            </p:cNvSpPr>
            <p:nvPr/>
          </p:nvSpPr>
          <p:spPr bwMode="auto">
            <a:xfrm>
              <a:off x="115" y="747"/>
              <a:ext cx="268" cy="268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0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4"/>
                </a:cxn>
                <a:cxn ang="0">
                  <a:pos x="214" y="268"/>
                </a:cxn>
                <a:cxn ang="0">
                  <a:pos x="134" y="187"/>
                </a:cxn>
                <a:cxn ang="0">
                  <a:pos x="54" y="268"/>
                </a:cxn>
                <a:cxn ang="0">
                  <a:pos x="0" y="214"/>
                </a:cxn>
              </a:cxnLst>
              <a:rect l="0" t="0" r="r" b="b"/>
              <a:pathLst>
                <a:path w="268" h="268">
                  <a:moveTo>
                    <a:pt x="0" y="214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0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4"/>
                  </a:lnTo>
                  <a:lnTo>
                    <a:pt x="214" y="268"/>
                  </a:lnTo>
                  <a:lnTo>
                    <a:pt x="134" y="187"/>
                  </a:lnTo>
                  <a:lnTo>
                    <a:pt x="54" y="268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8"/>
            <p:cNvSpPr>
              <a:spLocks noSelect="1"/>
            </p:cNvSpPr>
            <p:nvPr/>
          </p:nvSpPr>
          <p:spPr bwMode="auto">
            <a:xfrm>
              <a:off x="115" y="103"/>
              <a:ext cx="268" cy="268"/>
            </a:xfrm>
            <a:custGeom>
              <a:avLst/>
              <a:gdLst/>
              <a:ahLst/>
              <a:cxnLst>
                <a:cxn ang="0">
                  <a:pos x="0" y="215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1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5"/>
                </a:cxn>
                <a:cxn ang="0">
                  <a:pos x="214" y="268"/>
                </a:cxn>
                <a:cxn ang="0">
                  <a:pos x="134" y="188"/>
                </a:cxn>
                <a:cxn ang="0">
                  <a:pos x="54" y="268"/>
                </a:cxn>
                <a:cxn ang="0">
                  <a:pos x="0" y="215"/>
                </a:cxn>
              </a:cxnLst>
              <a:rect l="0" t="0" r="r" b="b"/>
              <a:pathLst>
                <a:path w="268" h="268">
                  <a:moveTo>
                    <a:pt x="0" y="215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1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5"/>
                  </a:lnTo>
                  <a:lnTo>
                    <a:pt x="214" y="268"/>
                  </a:lnTo>
                  <a:lnTo>
                    <a:pt x="134" y="188"/>
                  </a:lnTo>
                  <a:lnTo>
                    <a:pt x="54" y="268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9"/>
            <p:cNvSpPr>
              <a:spLocks noSelect="1"/>
            </p:cNvSpPr>
            <p:nvPr/>
          </p:nvSpPr>
          <p:spPr bwMode="auto">
            <a:xfrm>
              <a:off x="115" y="425"/>
              <a:ext cx="268" cy="268"/>
            </a:xfrm>
            <a:custGeom>
              <a:avLst/>
              <a:gdLst/>
              <a:ahLst/>
              <a:cxnLst>
                <a:cxn ang="0">
                  <a:pos x="0" y="215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1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5"/>
                </a:cxn>
                <a:cxn ang="0">
                  <a:pos x="214" y="268"/>
                </a:cxn>
                <a:cxn ang="0">
                  <a:pos x="134" y="188"/>
                </a:cxn>
                <a:cxn ang="0">
                  <a:pos x="54" y="268"/>
                </a:cxn>
                <a:cxn ang="0">
                  <a:pos x="0" y="215"/>
                </a:cxn>
              </a:cxnLst>
              <a:rect l="0" t="0" r="r" b="b"/>
              <a:pathLst>
                <a:path w="268" h="268">
                  <a:moveTo>
                    <a:pt x="0" y="215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1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5"/>
                  </a:lnTo>
                  <a:lnTo>
                    <a:pt x="214" y="268"/>
                  </a:lnTo>
                  <a:lnTo>
                    <a:pt x="134" y="188"/>
                  </a:lnTo>
                  <a:lnTo>
                    <a:pt x="54" y="268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10"/>
            <p:cNvSpPr>
              <a:spLocks noSelect="1"/>
            </p:cNvSpPr>
            <p:nvPr/>
          </p:nvSpPr>
          <p:spPr bwMode="auto">
            <a:xfrm>
              <a:off x="650" y="116"/>
              <a:ext cx="135" cy="152"/>
            </a:xfrm>
            <a:custGeom>
              <a:avLst/>
              <a:gdLst/>
              <a:ahLst/>
              <a:cxnLst>
                <a:cxn ang="0">
                  <a:pos x="966" y="976"/>
                </a:cxn>
                <a:cxn ang="0">
                  <a:pos x="542" y="1077"/>
                </a:cxn>
                <a:cxn ang="0">
                  <a:pos x="0" y="543"/>
                </a:cxn>
                <a:cxn ang="0">
                  <a:pos x="542" y="0"/>
                </a:cxn>
                <a:cxn ang="0">
                  <a:pos x="946" y="129"/>
                </a:cxn>
                <a:cxn ang="0">
                  <a:pos x="811" y="265"/>
                </a:cxn>
                <a:cxn ang="0">
                  <a:pos x="543" y="165"/>
                </a:cxn>
                <a:cxn ang="0">
                  <a:pos x="191" y="531"/>
                </a:cxn>
                <a:cxn ang="0">
                  <a:pos x="543" y="912"/>
                </a:cxn>
                <a:cxn ang="0">
                  <a:pos x="784" y="859"/>
                </a:cxn>
                <a:cxn ang="0">
                  <a:pos x="784" y="617"/>
                </a:cxn>
                <a:cxn ang="0">
                  <a:pos x="574" y="617"/>
                </a:cxn>
                <a:cxn ang="0">
                  <a:pos x="574" y="452"/>
                </a:cxn>
                <a:cxn ang="0">
                  <a:pos x="966" y="452"/>
                </a:cxn>
                <a:cxn ang="0">
                  <a:pos x="966" y="976"/>
                </a:cxn>
              </a:cxnLst>
              <a:rect l="0" t="0" r="r" b="b"/>
              <a:pathLst>
                <a:path w="966" h="1077">
                  <a:moveTo>
                    <a:pt x="966" y="976"/>
                  </a:moveTo>
                  <a:cubicBezTo>
                    <a:pt x="842" y="1043"/>
                    <a:pt x="700" y="1077"/>
                    <a:pt x="542" y="1077"/>
                  </a:cubicBezTo>
                  <a:cubicBezTo>
                    <a:pt x="226" y="1077"/>
                    <a:pt x="0" y="863"/>
                    <a:pt x="0" y="543"/>
                  </a:cubicBezTo>
                  <a:cubicBezTo>
                    <a:pt x="0" y="214"/>
                    <a:pt x="226" y="0"/>
                    <a:pt x="542" y="0"/>
                  </a:cubicBezTo>
                  <a:cubicBezTo>
                    <a:pt x="698" y="0"/>
                    <a:pt x="839" y="33"/>
                    <a:pt x="946" y="129"/>
                  </a:cubicBezTo>
                  <a:cubicBezTo>
                    <a:pt x="811" y="265"/>
                    <a:pt x="811" y="265"/>
                    <a:pt x="811" y="265"/>
                  </a:cubicBezTo>
                  <a:cubicBezTo>
                    <a:pt x="746" y="201"/>
                    <a:pt x="646" y="165"/>
                    <a:pt x="543" y="165"/>
                  </a:cubicBezTo>
                  <a:cubicBezTo>
                    <a:pt x="332" y="165"/>
                    <a:pt x="191" y="327"/>
                    <a:pt x="191" y="531"/>
                  </a:cubicBezTo>
                  <a:cubicBezTo>
                    <a:pt x="191" y="750"/>
                    <a:pt x="332" y="912"/>
                    <a:pt x="543" y="912"/>
                  </a:cubicBezTo>
                  <a:cubicBezTo>
                    <a:pt x="636" y="912"/>
                    <a:pt x="720" y="895"/>
                    <a:pt x="784" y="859"/>
                  </a:cubicBezTo>
                  <a:cubicBezTo>
                    <a:pt x="784" y="617"/>
                    <a:pt x="784" y="617"/>
                    <a:pt x="784" y="617"/>
                  </a:cubicBezTo>
                  <a:cubicBezTo>
                    <a:pt x="574" y="617"/>
                    <a:pt x="574" y="617"/>
                    <a:pt x="574" y="617"/>
                  </a:cubicBezTo>
                  <a:cubicBezTo>
                    <a:pt x="574" y="452"/>
                    <a:pt x="574" y="452"/>
                    <a:pt x="574" y="452"/>
                  </a:cubicBezTo>
                  <a:cubicBezTo>
                    <a:pt x="966" y="452"/>
                    <a:pt x="966" y="452"/>
                    <a:pt x="966" y="452"/>
                  </a:cubicBezTo>
                  <a:lnTo>
                    <a:pt x="966" y="9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11"/>
            <p:cNvSpPr>
              <a:spLocks noSelect="1" noEditPoints="1"/>
            </p:cNvSpPr>
            <p:nvPr/>
          </p:nvSpPr>
          <p:spPr bwMode="auto">
            <a:xfrm>
              <a:off x="809" y="164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1" y="591"/>
                </a:cxn>
                <a:cxn ang="0">
                  <a:pos x="547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3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5" y="528"/>
                    <a:pt x="263" y="591"/>
                    <a:pt x="361" y="591"/>
                  </a:cubicBezTo>
                  <a:cubicBezTo>
                    <a:pt x="447" y="591"/>
                    <a:pt x="504" y="550"/>
                    <a:pt x="547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9" y="194"/>
                    <a:pt x="462" y="130"/>
                    <a:pt x="353" y="130"/>
                  </a:cubicBezTo>
                  <a:cubicBezTo>
                    <a:pt x="250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2"/>
            <p:cNvSpPr>
              <a:spLocks noSelect="1"/>
            </p:cNvSpPr>
            <p:nvPr/>
          </p:nvSpPr>
          <p:spPr bwMode="auto">
            <a:xfrm>
              <a:off x="930" y="164"/>
              <a:ext cx="151" cy="100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6"/>
                </a:cxn>
                <a:cxn ang="0">
                  <a:pos x="168" y="126"/>
                </a:cxn>
                <a:cxn ang="0">
                  <a:pos x="381" y="0"/>
                </a:cxn>
                <a:cxn ang="0">
                  <a:pos x="598" y="129"/>
                </a:cxn>
                <a:cxn ang="0">
                  <a:pos x="827" y="0"/>
                </a:cxn>
                <a:cxn ang="0">
                  <a:pos x="1078" y="298"/>
                </a:cxn>
                <a:cxn ang="0">
                  <a:pos x="1078" y="712"/>
                </a:cxn>
                <a:cxn ang="0">
                  <a:pos x="904" y="712"/>
                </a:cxn>
                <a:cxn ang="0">
                  <a:pos x="904" y="318"/>
                </a:cxn>
                <a:cxn ang="0">
                  <a:pos x="775" y="156"/>
                </a:cxn>
                <a:cxn ang="0">
                  <a:pos x="626" y="336"/>
                </a:cxn>
                <a:cxn ang="0">
                  <a:pos x="626" y="712"/>
                </a:cxn>
                <a:cxn ang="0">
                  <a:pos x="452" y="712"/>
                </a:cxn>
                <a:cxn ang="0">
                  <a:pos x="452" y="298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2"/>
                </a:cxn>
                <a:cxn ang="0">
                  <a:pos x="0" y="712"/>
                </a:cxn>
                <a:cxn ang="0">
                  <a:pos x="0" y="17"/>
                </a:cxn>
              </a:cxnLst>
              <a:rect l="0" t="0" r="r" b="b"/>
              <a:pathLst>
                <a:path w="1078" h="712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6"/>
                    <a:pt x="165" y="126"/>
                    <a:pt x="165" y="126"/>
                  </a:cubicBezTo>
                  <a:cubicBezTo>
                    <a:pt x="168" y="126"/>
                    <a:pt x="168" y="126"/>
                    <a:pt x="168" y="126"/>
                  </a:cubicBezTo>
                  <a:cubicBezTo>
                    <a:pt x="198" y="61"/>
                    <a:pt x="265" y="0"/>
                    <a:pt x="381" y="0"/>
                  </a:cubicBezTo>
                  <a:cubicBezTo>
                    <a:pt x="488" y="0"/>
                    <a:pt x="562" y="42"/>
                    <a:pt x="598" y="129"/>
                  </a:cubicBezTo>
                  <a:cubicBezTo>
                    <a:pt x="649" y="40"/>
                    <a:pt x="723" y="0"/>
                    <a:pt x="827" y="0"/>
                  </a:cubicBezTo>
                  <a:cubicBezTo>
                    <a:pt x="1013" y="0"/>
                    <a:pt x="1078" y="132"/>
                    <a:pt x="1078" y="298"/>
                  </a:cubicBezTo>
                  <a:cubicBezTo>
                    <a:pt x="1078" y="712"/>
                    <a:pt x="1078" y="712"/>
                    <a:pt x="1078" y="712"/>
                  </a:cubicBezTo>
                  <a:cubicBezTo>
                    <a:pt x="904" y="712"/>
                    <a:pt x="904" y="712"/>
                    <a:pt x="904" y="712"/>
                  </a:cubicBezTo>
                  <a:cubicBezTo>
                    <a:pt x="904" y="318"/>
                    <a:pt x="904" y="318"/>
                    <a:pt x="904" y="318"/>
                  </a:cubicBezTo>
                  <a:cubicBezTo>
                    <a:pt x="904" y="231"/>
                    <a:pt x="878" y="156"/>
                    <a:pt x="775" y="156"/>
                  </a:cubicBezTo>
                  <a:cubicBezTo>
                    <a:pt x="666" y="156"/>
                    <a:pt x="626" y="246"/>
                    <a:pt x="626" y="336"/>
                  </a:cubicBezTo>
                  <a:cubicBezTo>
                    <a:pt x="626" y="712"/>
                    <a:pt x="626" y="712"/>
                    <a:pt x="626" y="712"/>
                  </a:cubicBezTo>
                  <a:cubicBezTo>
                    <a:pt x="452" y="712"/>
                    <a:pt x="452" y="712"/>
                    <a:pt x="452" y="712"/>
                  </a:cubicBezTo>
                  <a:cubicBezTo>
                    <a:pt x="452" y="298"/>
                    <a:pt x="452" y="298"/>
                    <a:pt x="452" y="298"/>
                  </a:cubicBezTo>
                  <a:cubicBezTo>
                    <a:pt x="452" y="213"/>
                    <a:pt x="417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2"/>
                    <a:pt x="174" y="712"/>
                    <a:pt x="174" y="712"/>
                  </a:cubicBezTo>
                  <a:cubicBezTo>
                    <a:pt x="0" y="712"/>
                    <a:pt x="0" y="712"/>
                    <a:pt x="0" y="712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3"/>
            <p:cNvSpPr>
              <a:spLocks noSelect="1" noEditPoints="1"/>
            </p:cNvSpPr>
            <p:nvPr/>
          </p:nvSpPr>
          <p:spPr bwMode="auto">
            <a:xfrm>
              <a:off x="1103" y="164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1" y="591"/>
                </a:cxn>
                <a:cxn ang="0">
                  <a:pos x="548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4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5" y="528"/>
                    <a:pt x="264" y="591"/>
                    <a:pt x="361" y="591"/>
                  </a:cubicBezTo>
                  <a:cubicBezTo>
                    <a:pt x="448" y="591"/>
                    <a:pt x="504" y="550"/>
                    <a:pt x="548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9" y="194"/>
                    <a:pt x="462" y="130"/>
                    <a:pt x="354" y="130"/>
                  </a:cubicBezTo>
                  <a:cubicBezTo>
                    <a:pt x="251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4"/>
            <p:cNvSpPr>
              <a:spLocks noSelect="1" noEditPoints="1"/>
            </p:cNvSpPr>
            <p:nvPr/>
          </p:nvSpPr>
          <p:spPr bwMode="auto">
            <a:xfrm>
              <a:off x="1220" y="164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0" y="591"/>
                </a:cxn>
                <a:cxn ang="0">
                  <a:pos x="547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3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5" y="528"/>
                    <a:pt x="263" y="591"/>
                    <a:pt x="360" y="591"/>
                  </a:cubicBezTo>
                  <a:cubicBezTo>
                    <a:pt x="447" y="591"/>
                    <a:pt x="504" y="550"/>
                    <a:pt x="547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8" y="194"/>
                    <a:pt x="462" y="130"/>
                    <a:pt x="353" y="130"/>
                  </a:cubicBezTo>
                  <a:cubicBezTo>
                    <a:pt x="250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5"/>
            <p:cNvSpPr>
              <a:spLocks noSelect="1"/>
            </p:cNvSpPr>
            <p:nvPr/>
          </p:nvSpPr>
          <p:spPr bwMode="auto">
            <a:xfrm>
              <a:off x="1341" y="164"/>
              <a:ext cx="90" cy="100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9"/>
                </a:cxn>
                <a:cxn ang="0">
                  <a:pos x="168" y="129"/>
                </a:cxn>
                <a:cxn ang="0">
                  <a:pos x="381" y="0"/>
                </a:cxn>
                <a:cxn ang="0">
                  <a:pos x="635" y="273"/>
                </a:cxn>
                <a:cxn ang="0">
                  <a:pos x="635" y="712"/>
                </a:cxn>
                <a:cxn ang="0">
                  <a:pos x="461" y="712"/>
                </a:cxn>
                <a:cxn ang="0">
                  <a:pos x="461" y="360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2"/>
                </a:cxn>
                <a:cxn ang="0">
                  <a:pos x="0" y="712"/>
                </a:cxn>
                <a:cxn ang="0">
                  <a:pos x="0" y="17"/>
                </a:cxn>
              </a:cxnLst>
              <a:rect l="0" t="0" r="r" b="b"/>
              <a:pathLst>
                <a:path w="635" h="712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8" y="129"/>
                    <a:pt x="168" y="129"/>
                    <a:pt x="168" y="129"/>
                  </a:cubicBezTo>
                  <a:cubicBezTo>
                    <a:pt x="200" y="59"/>
                    <a:pt x="265" y="0"/>
                    <a:pt x="381" y="0"/>
                  </a:cubicBezTo>
                  <a:cubicBezTo>
                    <a:pt x="568" y="0"/>
                    <a:pt x="635" y="132"/>
                    <a:pt x="635" y="273"/>
                  </a:cubicBezTo>
                  <a:cubicBezTo>
                    <a:pt x="635" y="712"/>
                    <a:pt x="635" y="712"/>
                    <a:pt x="635" y="712"/>
                  </a:cubicBezTo>
                  <a:cubicBezTo>
                    <a:pt x="461" y="712"/>
                    <a:pt x="461" y="712"/>
                    <a:pt x="461" y="712"/>
                  </a:cubicBezTo>
                  <a:cubicBezTo>
                    <a:pt x="461" y="360"/>
                    <a:pt x="461" y="360"/>
                    <a:pt x="461" y="360"/>
                  </a:cubicBezTo>
                  <a:cubicBezTo>
                    <a:pt x="461" y="284"/>
                    <a:pt x="455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2"/>
                    <a:pt x="174" y="712"/>
                    <a:pt x="174" y="712"/>
                  </a:cubicBezTo>
                  <a:cubicBezTo>
                    <a:pt x="0" y="712"/>
                    <a:pt x="0" y="712"/>
                    <a:pt x="0" y="712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6"/>
            <p:cNvSpPr>
              <a:spLocks noSelect="1"/>
            </p:cNvSpPr>
            <p:nvPr/>
          </p:nvSpPr>
          <p:spPr bwMode="auto">
            <a:xfrm>
              <a:off x="1447" y="138"/>
              <a:ext cx="71" cy="129"/>
            </a:xfrm>
            <a:custGeom>
              <a:avLst/>
              <a:gdLst/>
              <a:ahLst/>
              <a:cxnLst>
                <a:cxn ang="0">
                  <a:pos x="0" y="349"/>
                </a:cxn>
                <a:cxn ang="0">
                  <a:pos x="0" y="201"/>
                </a:cxn>
                <a:cxn ang="0">
                  <a:pos x="143" y="201"/>
                </a:cxn>
                <a:cxn ang="0">
                  <a:pos x="143" y="0"/>
                </a:cxn>
                <a:cxn ang="0">
                  <a:pos x="317" y="0"/>
                </a:cxn>
                <a:cxn ang="0">
                  <a:pos x="317" y="201"/>
                </a:cxn>
                <a:cxn ang="0">
                  <a:pos x="508" y="201"/>
                </a:cxn>
                <a:cxn ang="0">
                  <a:pos x="508" y="349"/>
                </a:cxn>
                <a:cxn ang="0">
                  <a:pos x="317" y="349"/>
                </a:cxn>
                <a:cxn ang="0">
                  <a:pos x="317" y="653"/>
                </a:cxn>
                <a:cxn ang="0">
                  <a:pos x="414" y="766"/>
                </a:cxn>
                <a:cxn ang="0">
                  <a:pos x="508" y="744"/>
                </a:cxn>
                <a:cxn ang="0">
                  <a:pos x="508" y="891"/>
                </a:cxn>
                <a:cxn ang="0">
                  <a:pos x="371" y="914"/>
                </a:cxn>
                <a:cxn ang="0">
                  <a:pos x="143" y="668"/>
                </a:cxn>
                <a:cxn ang="0">
                  <a:pos x="143" y="349"/>
                </a:cxn>
                <a:cxn ang="0">
                  <a:pos x="0" y="349"/>
                </a:cxn>
              </a:cxnLst>
              <a:rect l="0" t="0" r="r" b="b"/>
              <a:pathLst>
                <a:path w="508" h="914">
                  <a:moveTo>
                    <a:pt x="0" y="349"/>
                  </a:moveTo>
                  <a:cubicBezTo>
                    <a:pt x="0" y="201"/>
                    <a:pt x="0" y="201"/>
                    <a:pt x="0" y="201"/>
                  </a:cubicBezTo>
                  <a:cubicBezTo>
                    <a:pt x="143" y="201"/>
                    <a:pt x="143" y="201"/>
                    <a:pt x="143" y="201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17" y="201"/>
                    <a:pt x="317" y="201"/>
                    <a:pt x="317" y="201"/>
                  </a:cubicBezTo>
                  <a:cubicBezTo>
                    <a:pt x="508" y="201"/>
                    <a:pt x="508" y="201"/>
                    <a:pt x="508" y="201"/>
                  </a:cubicBezTo>
                  <a:cubicBezTo>
                    <a:pt x="508" y="349"/>
                    <a:pt x="508" y="349"/>
                    <a:pt x="508" y="349"/>
                  </a:cubicBezTo>
                  <a:cubicBezTo>
                    <a:pt x="317" y="349"/>
                    <a:pt x="317" y="349"/>
                    <a:pt x="317" y="349"/>
                  </a:cubicBezTo>
                  <a:cubicBezTo>
                    <a:pt x="317" y="653"/>
                    <a:pt x="317" y="653"/>
                    <a:pt x="317" y="653"/>
                  </a:cubicBezTo>
                  <a:cubicBezTo>
                    <a:pt x="317" y="723"/>
                    <a:pt x="337" y="766"/>
                    <a:pt x="414" y="766"/>
                  </a:cubicBezTo>
                  <a:cubicBezTo>
                    <a:pt x="444" y="766"/>
                    <a:pt x="486" y="760"/>
                    <a:pt x="508" y="744"/>
                  </a:cubicBezTo>
                  <a:cubicBezTo>
                    <a:pt x="508" y="891"/>
                    <a:pt x="508" y="891"/>
                    <a:pt x="508" y="891"/>
                  </a:cubicBezTo>
                  <a:cubicBezTo>
                    <a:pt x="472" y="908"/>
                    <a:pt x="411" y="914"/>
                    <a:pt x="371" y="914"/>
                  </a:cubicBezTo>
                  <a:cubicBezTo>
                    <a:pt x="186" y="914"/>
                    <a:pt x="143" y="831"/>
                    <a:pt x="143" y="668"/>
                  </a:cubicBezTo>
                  <a:cubicBezTo>
                    <a:pt x="143" y="349"/>
                    <a:pt x="143" y="349"/>
                    <a:pt x="143" y="349"/>
                  </a:cubicBezTo>
                  <a:lnTo>
                    <a:pt x="0" y="3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7"/>
            <p:cNvSpPr>
              <a:spLocks noSelect="1" noEditPoints="1"/>
            </p:cNvSpPr>
            <p:nvPr/>
          </p:nvSpPr>
          <p:spPr bwMode="auto">
            <a:xfrm>
              <a:off x="1533" y="164"/>
              <a:ext cx="99" cy="103"/>
            </a:xfrm>
            <a:custGeom>
              <a:avLst/>
              <a:gdLst/>
              <a:ahLst/>
              <a:cxnLst>
                <a:cxn ang="0">
                  <a:pos x="173" y="426"/>
                </a:cxn>
                <a:cxn ang="0">
                  <a:pos x="360" y="591"/>
                </a:cxn>
                <a:cxn ang="0">
                  <a:pos x="547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3" y="426"/>
                </a:cxn>
                <a:cxn ang="0">
                  <a:pos x="530" y="295"/>
                </a:cxn>
                <a:cxn ang="0">
                  <a:pos x="353" y="130"/>
                </a:cxn>
                <a:cxn ang="0">
                  <a:pos x="173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3" y="426"/>
                  </a:moveTo>
                  <a:cubicBezTo>
                    <a:pt x="185" y="528"/>
                    <a:pt x="263" y="591"/>
                    <a:pt x="360" y="591"/>
                  </a:cubicBezTo>
                  <a:cubicBezTo>
                    <a:pt x="447" y="591"/>
                    <a:pt x="504" y="550"/>
                    <a:pt x="547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3" y="426"/>
                  </a:lnTo>
                  <a:close/>
                  <a:moveTo>
                    <a:pt x="530" y="295"/>
                  </a:moveTo>
                  <a:cubicBezTo>
                    <a:pt x="528" y="194"/>
                    <a:pt x="462" y="130"/>
                    <a:pt x="353" y="130"/>
                  </a:cubicBezTo>
                  <a:cubicBezTo>
                    <a:pt x="250" y="130"/>
                    <a:pt x="186" y="195"/>
                    <a:pt x="173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8"/>
            <p:cNvSpPr>
              <a:spLocks noSelect="1" noEditPoints="1"/>
            </p:cNvSpPr>
            <p:nvPr/>
          </p:nvSpPr>
          <p:spPr bwMode="auto">
            <a:xfrm>
              <a:off x="641" y="334"/>
              <a:ext cx="147" cy="145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85" y="0"/>
                </a:cxn>
                <a:cxn ang="0">
                  <a:pos x="147" y="145"/>
                </a:cxn>
                <a:cxn ang="0">
                  <a:pos x="118" y="145"/>
                </a:cxn>
                <a:cxn ang="0">
                  <a:pos x="105" y="112"/>
                </a:cxn>
                <a:cxn ang="0">
                  <a:pos x="42" y="112"/>
                </a:cxn>
                <a:cxn ang="0">
                  <a:pos x="29" y="145"/>
                </a:cxn>
                <a:cxn ang="0">
                  <a:pos x="0" y="145"/>
                </a:cxn>
                <a:cxn ang="0">
                  <a:pos x="63" y="0"/>
                </a:cxn>
                <a:cxn ang="0">
                  <a:pos x="96" y="90"/>
                </a:cxn>
                <a:cxn ang="0">
                  <a:pos x="74" y="31"/>
                </a:cxn>
                <a:cxn ang="0">
                  <a:pos x="51" y="90"/>
                </a:cxn>
                <a:cxn ang="0">
                  <a:pos x="96" y="90"/>
                </a:cxn>
              </a:cxnLst>
              <a:rect l="0" t="0" r="r" b="b"/>
              <a:pathLst>
                <a:path w="147" h="145">
                  <a:moveTo>
                    <a:pt x="63" y="0"/>
                  </a:moveTo>
                  <a:lnTo>
                    <a:pt x="85" y="0"/>
                  </a:lnTo>
                  <a:lnTo>
                    <a:pt x="147" y="145"/>
                  </a:lnTo>
                  <a:lnTo>
                    <a:pt x="118" y="145"/>
                  </a:lnTo>
                  <a:lnTo>
                    <a:pt x="105" y="112"/>
                  </a:lnTo>
                  <a:lnTo>
                    <a:pt x="42" y="112"/>
                  </a:lnTo>
                  <a:lnTo>
                    <a:pt x="29" y="145"/>
                  </a:lnTo>
                  <a:lnTo>
                    <a:pt x="0" y="145"/>
                  </a:lnTo>
                  <a:lnTo>
                    <a:pt x="63" y="0"/>
                  </a:lnTo>
                  <a:close/>
                  <a:moveTo>
                    <a:pt x="96" y="90"/>
                  </a:moveTo>
                  <a:lnTo>
                    <a:pt x="74" y="31"/>
                  </a:lnTo>
                  <a:lnTo>
                    <a:pt x="51" y="90"/>
                  </a:lnTo>
                  <a:lnTo>
                    <a:pt x="96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9"/>
            <p:cNvSpPr>
              <a:spLocks noSelect="1"/>
            </p:cNvSpPr>
            <p:nvPr/>
          </p:nvSpPr>
          <p:spPr bwMode="auto">
            <a:xfrm>
              <a:off x="801" y="378"/>
              <a:ext cx="152" cy="101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6"/>
                </a:cxn>
                <a:cxn ang="0">
                  <a:pos x="168" y="126"/>
                </a:cxn>
                <a:cxn ang="0">
                  <a:pos x="381" y="0"/>
                </a:cxn>
                <a:cxn ang="0">
                  <a:pos x="599" y="129"/>
                </a:cxn>
                <a:cxn ang="0">
                  <a:pos x="827" y="0"/>
                </a:cxn>
                <a:cxn ang="0">
                  <a:pos x="1078" y="298"/>
                </a:cxn>
                <a:cxn ang="0">
                  <a:pos x="1078" y="713"/>
                </a:cxn>
                <a:cxn ang="0">
                  <a:pos x="904" y="713"/>
                </a:cxn>
                <a:cxn ang="0">
                  <a:pos x="904" y="319"/>
                </a:cxn>
                <a:cxn ang="0">
                  <a:pos x="775" y="156"/>
                </a:cxn>
                <a:cxn ang="0">
                  <a:pos x="626" y="336"/>
                </a:cxn>
                <a:cxn ang="0">
                  <a:pos x="626" y="713"/>
                </a:cxn>
                <a:cxn ang="0">
                  <a:pos x="452" y="713"/>
                </a:cxn>
                <a:cxn ang="0">
                  <a:pos x="452" y="298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3"/>
                </a:cxn>
                <a:cxn ang="0">
                  <a:pos x="0" y="713"/>
                </a:cxn>
                <a:cxn ang="0">
                  <a:pos x="0" y="17"/>
                </a:cxn>
              </a:cxnLst>
              <a:rect l="0" t="0" r="r" b="b"/>
              <a:pathLst>
                <a:path w="1078" h="713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6"/>
                    <a:pt x="165" y="126"/>
                    <a:pt x="165" y="126"/>
                  </a:cubicBezTo>
                  <a:cubicBezTo>
                    <a:pt x="168" y="126"/>
                    <a:pt x="168" y="126"/>
                    <a:pt x="168" y="126"/>
                  </a:cubicBezTo>
                  <a:cubicBezTo>
                    <a:pt x="199" y="61"/>
                    <a:pt x="265" y="0"/>
                    <a:pt x="381" y="0"/>
                  </a:cubicBezTo>
                  <a:cubicBezTo>
                    <a:pt x="488" y="0"/>
                    <a:pt x="562" y="42"/>
                    <a:pt x="599" y="129"/>
                  </a:cubicBezTo>
                  <a:cubicBezTo>
                    <a:pt x="649" y="40"/>
                    <a:pt x="723" y="0"/>
                    <a:pt x="827" y="0"/>
                  </a:cubicBezTo>
                  <a:cubicBezTo>
                    <a:pt x="1013" y="0"/>
                    <a:pt x="1078" y="132"/>
                    <a:pt x="1078" y="298"/>
                  </a:cubicBezTo>
                  <a:cubicBezTo>
                    <a:pt x="1078" y="713"/>
                    <a:pt x="1078" y="713"/>
                    <a:pt x="1078" y="713"/>
                  </a:cubicBezTo>
                  <a:cubicBezTo>
                    <a:pt x="904" y="713"/>
                    <a:pt x="904" y="713"/>
                    <a:pt x="904" y="713"/>
                  </a:cubicBezTo>
                  <a:cubicBezTo>
                    <a:pt x="904" y="319"/>
                    <a:pt x="904" y="319"/>
                    <a:pt x="904" y="319"/>
                  </a:cubicBezTo>
                  <a:cubicBezTo>
                    <a:pt x="904" y="232"/>
                    <a:pt x="878" y="156"/>
                    <a:pt x="775" y="156"/>
                  </a:cubicBezTo>
                  <a:cubicBezTo>
                    <a:pt x="667" y="156"/>
                    <a:pt x="626" y="246"/>
                    <a:pt x="626" y="336"/>
                  </a:cubicBezTo>
                  <a:cubicBezTo>
                    <a:pt x="626" y="713"/>
                    <a:pt x="626" y="713"/>
                    <a:pt x="626" y="713"/>
                  </a:cubicBezTo>
                  <a:cubicBezTo>
                    <a:pt x="452" y="713"/>
                    <a:pt x="452" y="713"/>
                    <a:pt x="452" y="713"/>
                  </a:cubicBezTo>
                  <a:cubicBezTo>
                    <a:pt x="452" y="298"/>
                    <a:pt x="452" y="298"/>
                    <a:pt x="452" y="298"/>
                  </a:cubicBezTo>
                  <a:cubicBezTo>
                    <a:pt x="452" y="213"/>
                    <a:pt x="417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3"/>
                    <a:pt x="174" y="713"/>
                    <a:pt x="174" y="713"/>
                  </a:cubicBezTo>
                  <a:cubicBezTo>
                    <a:pt x="0" y="713"/>
                    <a:pt x="0" y="713"/>
                    <a:pt x="0" y="713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20"/>
            <p:cNvSpPr>
              <a:spLocks noSelect="1"/>
            </p:cNvSpPr>
            <p:nvPr/>
          </p:nvSpPr>
          <p:spPr bwMode="auto">
            <a:xfrm>
              <a:off x="971" y="378"/>
              <a:ext cx="80" cy="103"/>
            </a:xfrm>
            <a:custGeom>
              <a:avLst/>
              <a:gdLst/>
              <a:ahLst/>
              <a:cxnLst>
                <a:cxn ang="0">
                  <a:pos x="433" y="210"/>
                </a:cxn>
                <a:cxn ang="0">
                  <a:pos x="297" y="139"/>
                </a:cxn>
                <a:cxn ang="0">
                  <a:pos x="195" y="213"/>
                </a:cxn>
                <a:cxn ang="0">
                  <a:pos x="570" y="507"/>
                </a:cxn>
                <a:cxn ang="0">
                  <a:pos x="271" y="730"/>
                </a:cxn>
                <a:cxn ang="0">
                  <a:pos x="0" y="623"/>
                </a:cxn>
                <a:cxn ang="0">
                  <a:pos x="116" y="514"/>
                </a:cxn>
                <a:cxn ang="0">
                  <a:pos x="281" y="600"/>
                </a:cxn>
                <a:cxn ang="0">
                  <a:pos x="397" y="520"/>
                </a:cxn>
                <a:cxn ang="0">
                  <a:pos x="21" y="224"/>
                </a:cxn>
                <a:cxn ang="0">
                  <a:pos x="301" y="0"/>
                </a:cxn>
                <a:cxn ang="0">
                  <a:pos x="549" y="106"/>
                </a:cxn>
                <a:cxn ang="0">
                  <a:pos x="433" y="210"/>
                </a:cxn>
              </a:cxnLst>
              <a:rect l="0" t="0" r="r" b="b"/>
              <a:pathLst>
                <a:path w="570" h="730">
                  <a:moveTo>
                    <a:pt x="433" y="210"/>
                  </a:moveTo>
                  <a:cubicBezTo>
                    <a:pt x="399" y="164"/>
                    <a:pt x="356" y="139"/>
                    <a:pt x="297" y="139"/>
                  </a:cubicBezTo>
                  <a:cubicBezTo>
                    <a:pt x="250" y="139"/>
                    <a:pt x="195" y="161"/>
                    <a:pt x="195" y="213"/>
                  </a:cubicBezTo>
                  <a:cubicBezTo>
                    <a:pt x="195" y="337"/>
                    <a:pt x="570" y="236"/>
                    <a:pt x="570" y="507"/>
                  </a:cubicBezTo>
                  <a:cubicBezTo>
                    <a:pt x="570" y="672"/>
                    <a:pt x="413" y="730"/>
                    <a:pt x="271" y="730"/>
                  </a:cubicBezTo>
                  <a:cubicBezTo>
                    <a:pt x="163" y="730"/>
                    <a:pt x="71" y="702"/>
                    <a:pt x="0" y="623"/>
                  </a:cubicBezTo>
                  <a:cubicBezTo>
                    <a:pt x="116" y="514"/>
                    <a:pt x="116" y="514"/>
                    <a:pt x="116" y="514"/>
                  </a:cubicBezTo>
                  <a:cubicBezTo>
                    <a:pt x="161" y="563"/>
                    <a:pt x="207" y="600"/>
                    <a:pt x="281" y="600"/>
                  </a:cubicBezTo>
                  <a:cubicBezTo>
                    <a:pt x="331" y="600"/>
                    <a:pt x="397" y="575"/>
                    <a:pt x="397" y="520"/>
                  </a:cubicBezTo>
                  <a:cubicBezTo>
                    <a:pt x="397" y="376"/>
                    <a:pt x="21" y="489"/>
                    <a:pt x="21" y="224"/>
                  </a:cubicBezTo>
                  <a:cubicBezTo>
                    <a:pt x="21" y="69"/>
                    <a:pt x="161" y="0"/>
                    <a:pt x="301" y="0"/>
                  </a:cubicBezTo>
                  <a:cubicBezTo>
                    <a:pt x="394" y="0"/>
                    <a:pt x="492" y="29"/>
                    <a:pt x="549" y="106"/>
                  </a:cubicBezTo>
                  <a:lnTo>
                    <a:pt x="433" y="2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" name="Freeform 21"/>
            <p:cNvSpPr>
              <a:spLocks noSelect="1"/>
            </p:cNvSpPr>
            <p:nvPr/>
          </p:nvSpPr>
          <p:spPr bwMode="auto">
            <a:xfrm>
              <a:off x="1058" y="353"/>
              <a:ext cx="72" cy="128"/>
            </a:xfrm>
            <a:custGeom>
              <a:avLst/>
              <a:gdLst/>
              <a:ahLst/>
              <a:cxnLst>
                <a:cxn ang="0">
                  <a:pos x="0" y="349"/>
                </a:cxn>
                <a:cxn ang="0">
                  <a:pos x="0" y="201"/>
                </a:cxn>
                <a:cxn ang="0">
                  <a:pos x="143" y="201"/>
                </a:cxn>
                <a:cxn ang="0">
                  <a:pos x="143" y="0"/>
                </a:cxn>
                <a:cxn ang="0">
                  <a:pos x="317" y="0"/>
                </a:cxn>
                <a:cxn ang="0">
                  <a:pos x="317" y="201"/>
                </a:cxn>
                <a:cxn ang="0">
                  <a:pos x="509" y="201"/>
                </a:cxn>
                <a:cxn ang="0">
                  <a:pos x="509" y="349"/>
                </a:cxn>
                <a:cxn ang="0">
                  <a:pos x="317" y="349"/>
                </a:cxn>
                <a:cxn ang="0">
                  <a:pos x="317" y="653"/>
                </a:cxn>
                <a:cxn ang="0">
                  <a:pos x="414" y="766"/>
                </a:cxn>
                <a:cxn ang="0">
                  <a:pos x="509" y="744"/>
                </a:cxn>
                <a:cxn ang="0">
                  <a:pos x="509" y="891"/>
                </a:cxn>
                <a:cxn ang="0">
                  <a:pos x="371" y="914"/>
                </a:cxn>
                <a:cxn ang="0">
                  <a:pos x="143" y="668"/>
                </a:cxn>
                <a:cxn ang="0">
                  <a:pos x="143" y="349"/>
                </a:cxn>
                <a:cxn ang="0">
                  <a:pos x="0" y="349"/>
                </a:cxn>
              </a:cxnLst>
              <a:rect l="0" t="0" r="r" b="b"/>
              <a:pathLst>
                <a:path w="509" h="914">
                  <a:moveTo>
                    <a:pt x="0" y="349"/>
                  </a:moveTo>
                  <a:cubicBezTo>
                    <a:pt x="0" y="201"/>
                    <a:pt x="0" y="201"/>
                    <a:pt x="0" y="201"/>
                  </a:cubicBezTo>
                  <a:cubicBezTo>
                    <a:pt x="143" y="201"/>
                    <a:pt x="143" y="201"/>
                    <a:pt x="143" y="201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17" y="201"/>
                    <a:pt x="317" y="201"/>
                    <a:pt x="317" y="201"/>
                  </a:cubicBezTo>
                  <a:cubicBezTo>
                    <a:pt x="509" y="201"/>
                    <a:pt x="509" y="201"/>
                    <a:pt x="509" y="201"/>
                  </a:cubicBezTo>
                  <a:cubicBezTo>
                    <a:pt x="509" y="349"/>
                    <a:pt x="509" y="349"/>
                    <a:pt x="509" y="349"/>
                  </a:cubicBezTo>
                  <a:cubicBezTo>
                    <a:pt x="317" y="349"/>
                    <a:pt x="317" y="349"/>
                    <a:pt x="317" y="349"/>
                  </a:cubicBezTo>
                  <a:cubicBezTo>
                    <a:pt x="317" y="653"/>
                    <a:pt x="317" y="653"/>
                    <a:pt x="317" y="653"/>
                  </a:cubicBezTo>
                  <a:cubicBezTo>
                    <a:pt x="317" y="723"/>
                    <a:pt x="338" y="766"/>
                    <a:pt x="414" y="766"/>
                  </a:cubicBezTo>
                  <a:cubicBezTo>
                    <a:pt x="445" y="766"/>
                    <a:pt x="487" y="760"/>
                    <a:pt x="509" y="744"/>
                  </a:cubicBezTo>
                  <a:cubicBezTo>
                    <a:pt x="509" y="891"/>
                    <a:pt x="509" y="891"/>
                    <a:pt x="509" y="891"/>
                  </a:cubicBezTo>
                  <a:cubicBezTo>
                    <a:pt x="472" y="908"/>
                    <a:pt x="412" y="914"/>
                    <a:pt x="371" y="914"/>
                  </a:cubicBezTo>
                  <a:cubicBezTo>
                    <a:pt x="187" y="914"/>
                    <a:pt x="143" y="831"/>
                    <a:pt x="143" y="668"/>
                  </a:cubicBezTo>
                  <a:cubicBezTo>
                    <a:pt x="143" y="349"/>
                    <a:pt x="143" y="349"/>
                    <a:pt x="143" y="349"/>
                  </a:cubicBezTo>
                  <a:lnTo>
                    <a:pt x="0" y="3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6" name="Freeform 22"/>
            <p:cNvSpPr>
              <a:spLocks noSelect="1" noEditPoints="1"/>
            </p:cNvSpPr>
            <p:nvPr/>
          </p:nvSpPr>
          <p:spPr bwMode="auto">
            <a:xfrm>
              <a:off x="1144" y="378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1" y="591"/>
                </a:cxn>
                <a:cxn ang="0">
                  <a:pos x="548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4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6" y="529"/>
                    <a:pt x="264" y="591"/>
                    <a:pt x="361" y="591"/>
                  </a:cubicBezTo>
                  <a:cubicBezTo>
                    <a:pt x="448" y="591"/>
                    <a:pt x="504" y="550"/>
                    <a:pt x="548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4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9" y="194"/>
                    <a:pt x="462" y="130"/>
                    <a:pt x="354" y="130"/>
                  </a:cubicBezTo>
                  <a:cubicBezTo>
                    <a:pt x="251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7" name="Freeform 23"/>
            <p:cNvSpPr>
              <a:spLocks noSelect="1"/>
            </p:cNvSpPr>
            <p:nvPr/>
          </p:nvSpPr>
          <p:spPr bwMode="auto">
            <a:xfrm>
              <a:off x="1266" y="378"/>
              <a:ext cx="62" cy="101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74" y="17"/>
                </a:cxn>
                <a:cxn ang="0">
                  <a:pos x="174" y="127"/>
                </a:cxn>
                <a:cxn ang="0">
                  <a:pos x="177" y="127"/>
                </a:cxn>
                <a:cxn ang="0">
                  <a:pos x="383" y="0"/>
                </a:cxn>
                <a:cxn ang="0">
                  <a:pos x="445" y="10"/>
                </a:cxn>
                <a:cxn ang="0">
                  <a:pos x="445" y="178"/>
                </a:cxn>
                <a:cxn ang="0">
                  <a:pos x="361" y="165"/>
                </a:cxn>
                <a:cxn ang="0">
                  <a:pos x="174" y="340"/>
                </a:cxn>
                <a:cxn ang="0">
                  <a:pos x="174" y="713"/>
                </a:cxn>
                <a:cxn ang="0">
                  <a:pos x="0" y="713"/>
                </a:cxn>
                <a:cxn ang="0">
                  <a:pos x="0" y="17"/>
                </a:cxn>
              </a:cxnLst>
              <a:rect l="0" t="0" r="r" b="b"/>
              <a:pathLst>
                <a:path w="445" h="713">
                  <a:moveTo>
                    <a:pt x="0" y="17"/>
                  </a:moveTo>
                  <a:cubicBezTo>
                    <a:pt x="174" y="17"/>
                    <a:pt x="174" y="17"/>
                    <a:pt x="174" y="17"/>
                  </a:cubicBezTo>
                  <a:cubicBezTo>
                    <a:pt x="174" y="127"/>
                    <a:pt x="174" y="127"/>
                    <a:pt x="174" y="127"/>
                  </a:cubicBezTo>
                  <a:cubicBezTo>
                    <a:pt x="177" y="127"/>
                    <a:pt x="177" y="127"/>
                    <a:pt x="177" y="127"/>
                  </a:cubicBezTo>
                  <a:cubicBezTo>
                    <a:pt x="215" y="48"/>
                    <a:pt x="292" y="0"/>
                    <a:pt x="383" y="0"/>
                  </a:cubicBezTo>
                  <a:cubicBezTo>
                    <a:pt x="405" y="0"/>
                    <a:pt x="425" y="4"/>
                    <a:pt x="445" y="10"/>
                  </a:cubicBezTo>
                  <a:cubicBezTo>
                    <a:pt x="445" y="178"/>
                    <a:pt x="445" y="178"/>
                    <a:pt x="445" y="178"/>
                  </a:cubicBezTo>
                  <a:cubicBezTo>
                    <a:pt x="416" y="171"/>
                    <a:pt x="389" y="165"/>
                    <a:pt x="361" y="165"/>
                  </a:cubicBezTo>
                  <a:cubicBezTo>
                    <a:pt x="198" y="165"/>
                    <a:pt x="174" y="303"/>
                    <a:pt x="174" y="340"/>
                  </a:cubicBezTo>
                  <a:cubicBezTo>
                    <a:pt x="174" y="713"/>
                    <a:pt x="174" y="713"/>
                    <a:pt x="174" y="713"/>
                  </a:cubicBezTo>
                  <a:cubicBezTo>
                    <a:pt x="0" y="713"/>
                    <a:pt x="0" y="713"/>
                    <a:pt x="0" y="713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8" name="Freeform 24"/>
            <p:cNvSpPr>
              <a:spLocks noSelect="1" noEditPoints="1"/>
            </p:cNvSpPr>
            <p:nvPr/>
          </p:nvSpPr>
          <p:spPr bwMode="auto">
            <a:xfrm>
              <a:off x="1337" y="325"/>
              <a:ext cx="105" cy="156"/>
            </a:xfrm>
            <a:custGeom>
              <a:avLst/>
              <a:gdLst/>
              <a:ahLst/>
              <a:cxnLst>
                <a:cxn ang="0">
                  <a:pos x="585" y="991"/>
                </a:cxn>
                <a:cxn ang="0">
                  <a:pos x="582" y="991"/>
                </a:cxn>
                <a:cxn ang="0">
                  <a:pos x="343" y="1113"/>
                </a:cxn>
                <a:cxn ang="0">
                  <a:pos x="0" y="748"/>
                </a:cxn>
                <a:cxn ang="0">
                  <a:pos x="336" y="383"/>
                </a:cxn>
                <a:cxn ang="0">
                  <a:pos x="572" y="489"/>
                </a:cxn>
                <a:cxn ang="0">
                  <a:pos x="576" y="489"/>
                </a:cxn>
                <a:cxn ang="0">
                  <a:pos x="576" y="0"/>
                </a:cxn>
                <a:cxn ang="0">
                  <a:pos x="750" y="0"/>
                </a:cxn>
                <a:cxn ang="0">
                  <a:pos x="750" y="1096"/>
                </a:cxn>
                <a:cxn ang="0">
                  <a:pos x="585" y="1096"/>
                </a:cxn>
                <a:cxn ang="0">
                  <a:pos x="585" y="991"/>
                </a:cxn>
                <a:cxn ang="0">
                  <a:pos x="378" y="956"/>
                </a:cxn>
                <a:cxn ang="0">
                  <a:pos x="582" y="748"/>
                </a:cxn>
                <a:cxn ang="0">
                  <a:pos x="378" y="539"/>
                </a:cxn>
                <a:cxn ang="0">
                  <a:pos x="174" y="748"/>
                </a:cxn>
                <a:cxn ang="0">
                  <a:pos x="378" y="956"/>
                </a:cxn>
              </a:cxnLst>
              <a:rect l="0" t="0" r="r" b="b"/>
              <a:pathLst>
                <a:path w="750" h="1113">
                  <a:moveTo>
                    <a:pt x="585" y="991"/>
                  </a:moveTo>
                  <a:cubicBezTo>
                    <a:pt x="582" y="991"/>
                    <a:pt x="582" y="991"/>
                    <a:pt x="582" y="991"/>
                  </a:cubicBezTo>
                  <a:cubicBezTo>
                    <a:pt x="531" y="1075"/>
                    <a:pt x="440" y="1113"/>
                    <a:pt x="343" y="1113"/>
                  </a:cubicBezTo>
                  <a:cubicBezTo>
                    <a:pt x="129" y="1113"/>
                    <a:pt x="0" y="954"/>
                    <a:pt x="0" y="748"/>
                  </a:cubicBezTo>
                  <a:cubicBezTo>
                    <a:pt x="0" y="542"/>
                    <a:pt x="137" y="383"/>
                    <a:pt x="336" y="383"/>
                  </a:cubicBezTo>
                  <a:cubicBezTo>
                    <a:pt x="466" y="383"/>
                    <a:pt x="536" y="444"/>
                    <a:pt x="572" y="489"/>
                  </a:cubicBezTo>
                  <a:cubicBezTo>
                    <a:pt x="576" y="489"/>
                    <a:pt x="576" y="489"/>
                    <a:pt x="576" y="489"/>
                  </a:cubicBezTo>
                  <a:cubicBezTo>
                    <a:pt x="576" y="0"/>
                    <a:pt x="576" y="0"/>
                    <a:pt x="576" y="0"/>
                  </a:cubicBezTo>
                  <a:cubicBezTo>
                    <a:pt x="750" y="0"/>
                    <a:pt x="750" y="0"/>
                    <a:pt x="750" y="0"/>
                  </a:cubicBezTo>
                  <a:cubicBezTo>
                    <a:pt x="750" y="1096"/>
                    <a:pt x="750" y="1096"/>
                    <a:pt x="750" y="1096"/>
                  </a:cubicBezTo>
                  <a:cubicBezTo>
                    <a:pt x="585" y="1096"/>
                    <a:pt x="585" y="1096"/>
                    <a:pt x="585" y="1096"/>
                  </a:cubicBezTo>
                  <a:lnTo>
                    <a:pt x="585" y="991"/>
                  </a:lnTo>
                  <a:close/>
                  <a:moveTo>
                    <a:pt x="378" y="956"/>
                  </a:moveTo>
                  <a:cubicBezTo>
                    <a:pt x="505" y="956"/>
                    <a:pt x="582" y="857"/>
                    <a:pt x="582" y="748"/>
                  </a:cubicBezTo>
                  <a:cubicBezTo>
                    <a:pt x="582" y="639"/>
                    <a:pt x="505" y="539"/>
                    <a:pt x="378" y="539"/>
                  </a:cubicBezTo>
                  <a:cubicBezTo>
                    <a:pt x="250" y="539"/>
                    <a:pt x="174" y="639"/>
                    <a:pt x="174" y="748"/>
                  </a:cubicBezTo>
                  <a:cubicBezTo>
                    <a:pt x="174" y="857"/>
                    <a:pt x="250" y="956"/>
                    <a:pt x="378" y="95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9" name="Freeform 25"/>
            <p:cNvSpPr>
              <a:spLocks noSelect="1" noEditPoints="1"/>
            </p:cNvSpPr>
            <p:nvPr/>
          </p:nvSpPr>
          <p:spPr bwMode="auto">
            <a:xfrm>
              <a:off x="1463" y="378"/>
              <a:ext cx="90" cy="103"/>
            </a:xfrm>
            <a:custGeom>
              <a:avLst/>
              <a:gdLst/>
              <a:ahLst/>
              <a:cxnLst>
                <a:cxn ang="0">
                  <a:pos x="481" y="617"/>
                </a:cxn>
                <a:cxn ang="0">
                  <a:pos x="477" y="617"/>
                </a:cxn>
                <a:cxn ang="0">
                  <a:pos x="254" y="730"/>
                </a:cxn>
                <a:cxn ang="0">
                  <a:pos x="0" y="521"/>
                </a:cxn>
                <a:cxn ang="0">
                  <a:pos x="437" y="279"/>
                </a:cxn>
                <a:cxn ang="0">
                  <a:pos x="481" y="279"/>
                </a:cxn>
                <a:cxn ang="0">
                  <a:pos x="481" y="261"/>
                </a:cxn>
                <a:cxn ang="0">
                  <a:pos x="322" y="130"/>
                </a:cxn>
                <a:cxn ang="0">
                  <a:pos x="136" y="203"/>
                </a:cxn>
                <a:cxn ang="0">
                  <a:pos x="45" y="111"/>
                </a:cxn>
                <a:cxn ang="0">
                  <a:pos x="340" y="0"/>
                </a:cxn>
                <a:cxn ang="0">
                  <a:pos x="637" y="313"/>
                </a:cxn>
                <a:cxn ang="0">
                  <a:pos x="637" y="713"/>
                </a:cxn>
                <a:cxn ang="0">
                  <a:pos x="481" y="713"/>
                </a:cxn>
                <a:cxn ang="0">
                  <a:pos x="481" y="617"/>
                </a:cxn>
                <a:cxn ang="0">
                  <a:pos x="471" y="401"/>
                </a:cxn>
                <a:cxn ang="0">
                  <a:pos x="435" y="401"/>
                </a:cxn>
                <a:cxn ang="0">
                  <a:pos x="174" y="508"/>
                </a:cxn>
                <a:cxn ang="0">
                  <a:pos x="295" y="600"/>
                </a:cxn>
                <a:cxn ang="0">
                  <a:pos x="471" y="440"/>
                </a:cxn>
                <a:cxn ang="0">
                  <a:pos x="471" y="401"/>
                </a:cxn>
              </a:cxnLst>
              <a:rect l="0" t="0" r="r" b="b"/>
              <a:pathLst>
                <a:path w="637" h="730">
                  <a:moveTo>
                    <a:pt x="481" y="617"/>
                  </a:moveTo>
                  <a:cubicBezTo>
                    <a:pt x="477" y="617"/>
                    <a:pt x="477" y="617"/>
                    <a:pt x="477" y="617"/>
                  </a:cubicBezTo>
                  <a:cubicBezTo>
                    <a:pt x="427" y="695"/>
                    <a:pt x="346" y="730"/>
                    <a:pt x="254" y="730"/>
                  </a:cubicBezTo>
                  <a:cubicBezTo>
                    <a:pt x="125" y="730"/>
                    <a:pt x="0" y="659"/>
                    <a:pt x="0" y="521"/>
                  </a:cubicBezTo>
                  <a:cubicBezTo>
                    <a:pt x="0" y="295"/>
                    <a:pt x="264" y="279"/>
                    <a:pt x="437" y="279"/>
                  </a:cubicBezTo>
                  <a:cubicBezTo>
                    <a:pt x="481" y="279"/>
                    <a:pt x="481" y="279"/>
                    <a:pt x="481" y="279"/>
                  </a:cubicBezTo>
                  <a:cubicBezTo>
                    <a:pt x="481" y="261"/>
                    <a:pt x="481" y="261"/>
                    <a:pt x="481" y="261"/>
                  </a:cubicBezTo>
                  <a:cubicBezTo>
                    <a:pt x="481" y="175"/>
                    <a:pt x="414" y="130"/>
                    <a:pt x="322" y="130"/>
                  </a:cubicBezTo>
                  <a:cubicBezTo>
                    <a:pt x="249" y="130"/>
                    <a:pt x="182" y="159"/>
                    <a:pt x="136" y="203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122" y="33"/>
                    <a:pt x="230" y="0"/>
                    <a:pt x="340" y="0"/>
                  </a:cubicBezTo>
                  <a:cubicBezTo>
                    <a:pt x="637" y="0"/>
                    <a:pt x="637" y="214"/>
                    <a:pt x="637" y="313"/>
                  </a:cubicBezTo>
                  <a:cubicBezTo>
                    <a:pt x="637" y="713"/>
                    <a:pt x="637" y="713"/>
                    <a:pt x="637" y="713"/>
                  </a:cubicBezTo>
                  <a:cubicBezTo>
                    <a:pt x="481" y="713"/>
                    <a:pt x="481" y="713"/>
                    <a:pt x="481" y="713"/>
                  </a:cubicBezTo>
                  <a:lnTo>
                    <a:pt x="481" y="617"/>
                  </a:lnTo>
                  <a:close/>
                  <a:moveTo>
                    <a:pt x="471" y="401"/>
                  </a:moveTo>
                  <a:cubicBezTo>
                    <a:pt x="435" y="401"/>
                    <a:pt x="435" y="401"/>
                    <a:pt x="435" y="401"/>
                  </a:cubicBezTo>
                  <a:cubicBezTo>
                    <a:pt x="339" y="401"/>
                    <a:pt x="174" y="408"/>
                    <a:pt x="174" y="508"/>
                  </a:cubicBezTo>
                  <a:cubicBezTo>
                    <a:pt x="174" y="572"/>
                    <a:pt x="239" y="600"/>
                    <a:pt x="295" y="600"/>
                  </a:cubicBezTo>
                  <a:cubicBezTo>
                    <a:pt x="414" y="600"/>
                    <a:pt x="471" y="537"/>
                    <a:pt x="471" y="440"/>
                  </a:cubicBezTo>
                  <a:lnTo>
                    <a:pt x="471" y="4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0" name="Freeform 26"/>
            <p:cNvSpPr>
              <a:spLocks noSelect="1"/>
            </p:cNvSpPr>
            <p:nvPr/>
          </p:nvSpPr>
          <p:spPr bwMode="auto">
            <a:xfrm>
              <a:off x="1578" y="378"/>
              <a:ext cx="152" cy="101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6"/>
                </a:cxn>
                <a:cxn ang="0">
                  <a:pos x="168" y="126"/>
                </a:cxn>
                <a:cxn ang="0">
                  <a:pos x="381" y="0"/>
                </a:cxn>
                <a:cxn ang="0">
                  <a:pos x="598" y="129"/>
                </a:cxn>
                <a:cxn ang="0">
                  <a:pos x="827" y="0"/>
                </a:cxn>
                <a:cxn ang="0">
                  <a:pos x="1078" y="298"/>
                </a:cxn>
                <a:cxn ang="0">
                  <a:pos x="1078" y="713"/>
                </a:cxn>
                <a:cxn ang="0">
                  <a:pos x="904" y="713"/>
                </a:cxn>
                <a:cxn ang="0">
                  <a:pos x="904" y="319"/>
                </a:cxn>
                <a:cxn ang="0">
                  <a:pos x="775" y="156"/>
                </a:cxn>
                <a:cxn ang="0">
                  <a:pos x="626" y="336"/>
                </a:cxn>
                <a:cxn ang="0">
                  <a:pos x="626" y="713"/>
                </a:cxn>
                <a:cxn ang="0">
                  <a:pos x="452" y="713"/>
                </a:cxn>
                <a:cxn ang="0">
                  <a:pos x="452" y="298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3"/>
                </a:cxn>
                <a:cxn ang="0">
                  <a:pos x="0" y="713"/>
                </a:cxn>
                <a:cxn ang="0">
                  <a:pos x="0" y="17"/>
                </a:cxn>
              </a:cxnLst>
              <a:rect l="0" t="0" r="r" b="b"/>
              <a:pathLst>
                <a:path w="1078" h="713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6"/>
                    <a:pt x="165" y="126"/>
                    <a:pt x="165" y="126"/>
                  </a:cubicBezTo>
                  <a:cubicBezTo>
                    <a:pt x="168" y="126"/>
                    <a:pt x="168" y="126"/>
                    <a:pt x="168" y="126"/>
                  </a:cubicBezTo>
                  <a:cubicBezTo>
                    <a:pt x="199" y="61"/>
                    <a:pt x="265" y="0"/>
                    <a:pt x="381" y="0"/>
                  </a:cubicBezTo>
                  <a:cubicBezTo>
                    <a:pt x="488" y="0"/>
                    <a:pt x="562" y="42"/>
                    <a:pt x="598" y="129"/>
                  </a:cubicBezTo>
                  <a:cubicBezTo>
                    <a:pt x="649" y="40"/>
                    <a:pt x="723" y="0"/>
                    <a:pt x="827" y="0"/>
                  </a:cubicBezTo>
                  <a:cubicBezTo>
                    <a:pt x="1013" y="0"/>
                    <a:pt x="1078" y="132"/>
                    <a:pt x="1078" y="298"/>
                  </a:cubicBezTo>
                  <a:cubicBezTo>
                    <a:pt x="1078" y="713"/>
                    <a:pt x="1078" y="713"/>
                    <a:pt x="1078" y="713"/>
                  </a:cubicBezTo>
                  <a:cubicBezTo>
                    <a:pt x="904" y="713"/>
                    <a:pt x="904" y="713"/>
                    <a:pt x="904" y="713"/>
                  </a:cubicBezTo>
                  <a:cubicBezTo>
                    <a:pt x="904" y="319"/>
                    <a:pt x="904" y="319"/>
                    <a:pt x="904" y="319"/>
                  </a:cubicBezTo>
                  <a:cubicBezTo>
                    <a:pt x="904" y="232"/>
                    <a:pt x="878" y="156"/>
                    <a:pt x="775" y="156"/>
                  </a:cubicBezTo>
                  <a:cubicBezTo>
                    <a:pt x="666" y="156"/>
                    <a:pt x="626" y="246"/>
                    <a:pt x="626" y="336"/>
                  </a:cubicBezTo>
                  <a:cubicBezTo>
                    <a:pt x="626" y="713"/>
                    <a:pt x="626" y="713"/>
                    <a:pt x="626" y="713"/>
                  </a:cubicBezTo>
                  <a:cubicBezTo>
                    <a:pt x="452" y="713"/>
                    <a:pt x="452" y="713"/>
                    <a:pt x="452" y="713"/>
                  </a:cubicBezTo>
                  <a:cubicBezTo>
                    <a:pt x="452" y="298"/>
                    <a:pt x="452" y="298"/>
                    <a:pt x="452" y="298"/>
                  </a:cubicBezTo>
                  <a:cubicBezTo>
                    <a:pt x="452" y="213"/>
                    <a:pt x="417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3"/>
                    <a:pt x="174" y="713"/>
                    <a:pt x="174" y="713"/>
                  </a:cubicBezTo>
                  <a:cubicBezTo>
                    <a:pt x="0" y="713"/>
                    <a:pt x="0" y="713"/>
                    <a:pt x="0" y="713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81045" y="1758949"/>
            <a:ext cx="7344000" cy="1836000"/>
          </a:xfrm>
        </p:spPr>
        <p:txBody>
          <a:bodyPr anchor="t" anchorCtr="0"/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nl-NL" noProof="1"/>
              <a:t>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981045" y="3603786"/>
            <a:ext cx="7344000" cy="1752600"/>
          </a:xfrm>
        </p:spPr>
        <p:txBody>
          <a:bodyPr/>
          <a:lstStyle>
            <a:lvl1pPr marL="0" indent="0" algn="l">
              <a:buNone/>
              <a:defRPr sz="35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1"/>
              <a:t>jaar / subtitel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887100" y="635700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750" b="1">
                <a:solidFill>
                  <a:schemeClr val="bg1"/>
                </a:solidFill>
              </a:defRPr>
            </a:lvl1pPr>
          </a:lstStyle>
          <a:p>
            <a:fld id="{AE55C517-0BEC-46AF-A009-46288DC1401A}" type="datetime4">
              <a:rPr lang="nl-NL" noProof="1" smtClean="0"/>
              <a:pPr/>
              <a:t>9 december 2018</a:t>
            </a:fld>
            <a:endParaRPr lang="nl-NL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ussen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 noChangeAspect="1"/>
          </p:cNvGrpSpPr>
          <p:nvPr userDrawn="1"/>
        </p:nvGrpSpPr>
        <p:grpSpPr bwMode="auto">
          <a:xfrm>
            <a:off x="0" y="1588"/>
            <a:ext cx="9144000" cy="6854825"/>
            <a:chOff x="0" y="1"/>
            <a:chExt cx="5760" cy="4318"/>
          </a:xfrm>
        </p:grpSpPr>
        <p:sp>
          <p:nvSpPr>
            <p:cNvPr id="9" name="Rectangle 5"/>
            <p:cNvSpPr>
              <a:spLocks noSelect="1" noChangeArrowheads="1"/>
            </p:cNvSpPr>
            <p:nvPr/>
          </p:nvSpPr>
          <p:spPr bwMode="auto">
            <a:xfrm>
              <a:off x="4" y="1"/>
              <a:ext cx="5756" cy="4318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0" name="Rectangle 6"/>
            <p:cNvSpPr>
              <a:spLocks noSelect="1" noChangeArrowheads="1"/>
            </p:cNvSpPr>
            <p:nvPr/>
          </p:nvSpPr>
          <p:spPr bwMode="auto">
            <a:xfrm>
              <a:off x="0" y="1"/>
              <a:ext cx="496" cy="43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1" name="Freeform 7"/>
            <p:cNvSpPr>
              <a:spLocks noSelect="1"/>
            </p:cNvSpPr>
            <p:nvPr/>
          </p:nvSpPr>
          <p:spPr bwMode="auto">
            <a:xfrm>
              <a:off x="115" y="747"/>
              <a:ext cx="268" cy="268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0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4"/>
                </a:cxn>
                <a:cxn ang="0">
                  <a:pos x="214" y="268"/>
                </a:cxn>
                <a:cxn ang="0">
                  <a:pos x="134" y="187"/>
                </a:cxn>
                <a:cxn ang="0">
                  <a:pos x="54" y="268"/>
                </a:cxn>
                <a:cxn ang="0">
                  <a:pos x="0" y="214"/>
                </a:cxn>
              </a:cxnLst>
              <a:rect l="0" t="0" r="r" b="b"/>
              <a:pathLst>
                <a:path w="268" h="268">
                  <a:moveTo>
                    <a:pt x="0" y="214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0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4"/>
                  </a:lnTo>
                  <a:lnTo>
                    <a:pt x="214" y="268"/>
                  </a:lnTo>
                  <a:lnTo>
                    <a:pt x="134" y="187"/>
                  </a:lnTo>
                  <a:lnTo>
                    <a:pt x="54" y="268"/>
                  </a:lnTo>
                  <a:lnTo>
                    <a:pt x="0" y="214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2" name="Freeform 8"/>
            <p:cNvSpPr>
              <a:spLocks noSelect="1"/>
            </p:cNvSpPr>
            <p:nvPr/>
          </p:nvSpPr>
          <p:spPr bwMode="auto">
            <a:xfrm>
              <a:off x="115" y="103"/>
              <a:ext cx="268" cy="268"/>
            </a:xfrm>
            <a:custGeom>
              <a:avLst/>
              <a:gdLst/>
              <a:ahLst/>
              <a:cxnLst>
                <a:cxn ang="0">
                  <a:pos x="0" y="215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1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5"/>
                </a:cxn>
                <a:cxn ang="0">
                  <a:pos x="214" y="268"/>
                </a:cxn>
                <a:cxn ang="0">
                  <a:pos x="134" y="188"/>
                </a:cxn>
                <a:cxn ang="0">
                  <a:pos x="54" y="268"/>
                </a:cxn>
                <a:cxn ang="0">
                  <a:pos x="0" y="215"/>
                </a:cxn>
              </a:cxnLst>
              <a:rect l="0" t="0" r="r" b="b"/>
              <a:pathLst>
                <a:path w="268" h="268">
                  <a:moveTo>
                    <a:pt x="0" y="215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1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5"/>
                  </a:lnTo>
                  <a:lnTo>
                    <a:pt x="214" y="268"/>
                  </a:lnTo>
                  <a:lnTo>
                    <a:pt x="134" y="188"/>
                  </a:lnTo>
                  <a:lnTo>
                    <a:pt x="54" y="268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3" name="Freeform 9"/>
            <p:cNvSpPr>
              <a:spLocks noSelect="1"/>
            </p:cNvSpPr>
            <p:nvPr/>
          </p:nvSpPr>
          <p:spPr bwMode="auto">
            <a:xfrm>
              <a:off x="115" y="425"/>
              <a:ext cx="268" cy="268"/>
            </a:xfrm>
            <a:custGeom>
              <a:avLst/>
              <a:gdLst/>
              <a:ahLst/>
              <a:cxnLst>
                <a:cxn ang="0">
                  <a:pos x="0" y="215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1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5"/>
                </a:cxn>
                <a:cxn ang="0">
                  <a:pos x="214" y="268"/>
                </a:cxn>
                <a:cxn ang="0">
                  <a:pos x="134" y="188"/>
                </a:cxn>
                <a:cxn ang="0">
                  <a:pos x="54" y="268"/>
                </a:cxn>
                <a:cxn ang="0">
                  <a:pos x="0" y="215"/>
                </a:cxn>
              </a:cxnLst>
              <a:rect l="0" t="0" r="r" b="b"/>
              <a:pathLst>
                <a:path w="268" h="268">
                  <a:moveTo>
                    <a:pt x="0" y="215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1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5"/>
                  </a:lnTo>
                  <a:lnTo>
                    <a:pt x="214" y="268"/>
                  </a:lnTo>
                  <a:lnTo>
                    <a:pt x="134" y="188"/>
                  </a:lnTo>
                  <a:lnTo>
                    <a:pt x="54" y="268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10"/>
            <p:cNvSpPr>
              <a:spLocks noSelect="1"/>
            </p:cNvSpPr>
            <p:nvPr/>
          </p:nvSpPr>
          <p:spPr bwMode="auto">
            <a:xfrm>
              <a:off x="650" y="116"/>
              <a:ext cx="135" cy="152"/>
            </a:xfrm>
            <a:custGeom>
              <a:avLst/>
              <a:gdLst/>
              <a:ahLst/>
              <a:cxnLst>
                <a:cxn ang="0">
                  <a:pos x="966" y="976"/>
                </a:cxn>
                <a:cxn ang="0">
                  <a:pos x="542" y="1077"/>
                </a:cxn>
                <a:cxn ang="0">
                  <a:pos x="0" y="543"/>
                </a:cxn>
                <a:cxn ang="0">
                  <a:pos x="542" y="0"/>
                </a:cxn>
                <a:cxn ang="0">
                  <a:pos x="946" y="129"/>
                </a:cxn>
                <a:cxn ang="0">
                  <a:pos x="811" y="265"/>
                </a:cxn>
                <a:cxn ang="0">
                  <a:pos x="543" y="165"/>
                </a:cxn>
                <a:cxn ang="0">
                  <a:pos x="191" y="531"/>
                </a:cxn>
                <a:cxn ang="0">
                  <a:pos x="543" y="912"/>
                </a:cxn>
                <a:cxn ang="0">
                  <a:pos x="784" y="859"/>
                </a:cxn>
                <a:cxn ang="0">
                  <a:pos x="784" y="617"/>
                </a:cxn>
                <a:cxn ang="0">
                  <a:pos x="574" y="617"/>
                </a:cxn>
                <a:cxn ang="0">
                  <a:pos x="574" y="452"/>
                </a:cxn>
                <a:cxn ang="0">
                  <a:pos x="966" y="452"/>
                </a:cxn>
                <a:cxn ang="0">
                  <a:pos x="966" y="976"/>
                </a:cxn>
              </a:cxnLst>
              <a:rect l="0" t="0" r="r" b="b"/>
              <a:pathLst>
                <a:path w="966" h="1077">
                  <a:moveTo>
                    <a:pt x="966" y="976"/>
                  </a:moveTo>
                  <a:cubicBezTo>
                    <a:pt x="842" y="1043"/>
                    <a:pt x="700" y="1077"/>
                    <a:pt x="542" y="1077"/>
                  </a:cubicBezTo>
                  <a:cubicBezTo>
                    <a:pt x="226" y="1077"/>
                    <a:pt x="0" y="863"/>
                    <a:pt x="0" y="543"/>
                  </a:cubicBezTo>
                  <a:cubicBezTo>
                    <a:pt x="0" y="214"/>
                    <a:pt x="226" y="0"/>
                    <a:pt x="542" y="0"/>
                  </a:cubicBezTo>
                  <a:cubicBezTo>
                    <a:pt x="698" y="0"/>
                    <a:pt x="839" y="33"/>
                    <a:pt x="946" y="129"/>
                  </a:cubicBezTo>
                  <a:cubicBezTo>
                    <a:pt x="811" y="265"/>
                    <a:pt x="811" y="265"/>
                    <a:pt x="811" y="265"/>
                  </a:cubicBezTo>
                  <a:cubicBezTo>
                    <a:pt x="746" y="201"/>
                    <a:pt x="646" y="165"/>
                    <a:pt x="543" y="165"/>
                  </a:cubicBezTo>
                  <a:cubicBezTo>
                    <a:pt x="332" y="165"/>
                    <a:pt x="191" y="327"/>
                    <a:pt x="191" y="531"/>
                  </a:cubicBezTo>
                  <a:cubicBezTo>
                    <a:pt x="191" y="750"/>
                    <a:pt x="332" y="912"/>
                    <a:pt x="543" y="912"/>
                  </a:cubicBezTo>
                  <a:cubicBezTo>
                    <a:pt x="636" y="912"/>
                    <a:pt x="720" y="895"/>
                    <a:pt x="784" y="859"/>
                  </a:cubicBezTo>
                  <a:cubicBezTo>
                    <a:pt x="784" y="617"/>
                    <a:pt x="784" y="617"/>
                    <a:pt x="784" y="617"/>
                  </a:cubicBezTo>
                  <a:cubicBezTo>
                    <a:pt x="574" y="617"/>
                    <a:pt x="574" y="617"/>
                    <a:pt x="574" y="617"/>
                  </a:cubicBezTo>
                  <a:cubicBezTo>
                    <a:pt x="574" y="452"/>
                    <a:pt x="574" y="452"/>
                    <a:pt x="574" y="452"/>
                  </a:cubicBezTo>
                  <a:cubicBezTo>
                    <a:pt x="966" y="452"/>
                    <a:pt x="966" y="452"/>
                    <a:pt x="966" y="452"/>
                  </a:cubicBezTo>
                  <a:lnTo>
                    <a:pt x="966" y="97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11"/>
            <p:cNvSpPr>
              <a:spLocks noSelect="1" noEditPoints="1"/>
            </p:cNvSpPr>
            <p:nvPr/>
          </p:nvSpPr>
          <p:spPr bwMode="auto">
            <a:xfrm>
              <a:off x="809" y="164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1" y="591"/>
                </a:cxn>
                <a:cxn ang="0">
                  <a:pos x="547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3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5" y="528"/>
                    <a:pt x="263" y="591"/>
                    <a:pt x="361" y="591"/>
                  </a:cubicBezTo>
                  <a:cubicBezTo>
                    <a:pt x="447" y="591"/>
                    <a:pt x="504" y="550"/>
                    <a:pt x="547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9" y="194"/>
                    <a:pt x="462" y="130"/>
                    <a:pt x="353" y="130"/>
                  </a:cubicBezTo>
                  <a:cubicBezTo>
                    <a:pt x="250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2"/>
            <p:cNvSpPr>
              <a:spLocks noSelect="1"/>
            </p:cNvSpPr>
            <p:nvPr/>
          </p:nvSpPr>
          <p:spPr bwMode="auto">
            <a:xfrm>
              <a:off x="930" y="164"/>
              <a:ext cx="151" cy="100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6"/>
                </a:cxn>
                <a:cxn ang="0">
                  <a:pos x="168" y="126"/>
                </a:cxn>
                <a:cxn ang="0">
                  <a:pos x="381" y="0"/>
                </a:cxn>
                <a:cxn ang="0">
                  <a:pos x="598" y="129"/>
                </a:cxn>
                <a:cxn ang="0">
                  <a:pos x="827" y="0"/>
                </a:cxn>
                <a:cxn ang="0">
                  <a:pos x="1078" y="298"/>
                </a:cxn>
                <a:cxn ang="0">
                  <a:pos x="1078" y="712"/>
                </a:cxn>
                <a:cxn ang="0">
                  <a:pos x="904" y="712"/>
                </a:cxn>
                <a:cxn ang="0">
                  <a:pos x="904" y="318"/>
                </a:cxn>
                <a:cxn ang="0">
                  <a:pos x="775" y="156"/>
                </a:cxn>
                <a:cxn ang="0">
                  <a:pos x="626" y="336"/>
                </a:cxn>
                <a:cxn ang="0">
                  <a:pos x="626" y="712"/>
                </a:cxn>
                <a:cxn ang="0">
                  <a:pos x="452" y="712"/>
                </a:cxn>
                <a:cxn ang="0">
                  <a:pos x="452" y="298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2"/>
                </a:cxn>
                <a:cxn ang="0">
                  <a:pos x="0" y="712"/>
                </a:cxn>
                <a:cxn ang="0">
                  <a:pos x="0" y="17"/>
                </a:cxn>
              </a:cxnLst>
              <a:rect l="0" t="0" r="r" b="b"/>
              <a:pathLst>
                <a:path w="1078" h="712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6"/>
                    <a:pt x="165" y="126"/>
                    <a:pt x="165" y="126"/>
                  </a:cubicBezTo>
                  <a:cubicBezTo>
                    <a:pt x="168" y="126"/>
                    <a:pt x="168" y="126"/>
                    <a:pt x="168" y="126"/>
                  </a:cubicBezTo>
                  <a:cubicBezTo>
                    <a:pt x="198" y="61"/>
                    <a:pt x="265" y="0"/>
                    <a:pt x="381" y="0"/>
                  </a:cubicBezTo>
                  <a:cubicBezTo>
                    <a:pt x="488" y="0"/>
                    <a:pt x="562" y="42"/>
                    <a:pt x="598" y="129"/>
                  </a:cubicBezTo>
                  <a:cubicBezTo>
                    <a:pt x="649" y="40"/>
                    <a:pt x="723" y="0"/>
                    <a:pt x="827" y="0"/>
                  </a:cubicBezTo>
                  <a:cubicBezTo>
                    <a:pt x="1013" y="0"/>
                    <a:pt x="1078" y="132"/>
                    <a:pt x="1078" y="298"/>
                  </a:cubicBezTo>
                  <a:cubicBezTo>
                    <a:pt x="1078" y="712"/>
                    <a:pt x="1078" y="712"/>
                    <a:pt x="1078" y="712"/>
                  </a:cubicBezTo>
                  <a:cubicBezTo>
                    <a:pt x="904" y="712"/>
                    <a:pt x="904" y="712"/>
                    <a:pt x="904" y="712"/>
                  </a:cubicBezTo>
                  <a:cubicBezTo>
                    <a:pt x="904" y="318"/>
                    <a:pt x="904" y="318"/>
                    <a:pt x="904" y="318"/>
                  </a:cubicBezTo>
                  <a:cubicBezTo>
                    <a:pt x="904" y="231"/>
                    <a:pt x="878" y="156"/>
                    <a:pt x="775" y="156"/>
                  </a:cubicBezTo>
                  <a:cubicBezTo>
                    <a:pt x="666" y="156"/>
                    <a:pt x="626" y="246"/>
                    <a:pt x="626" y="336"/>
                  </a:cubicBezTo>
                  <a:cubicBezTo>
                    <a:pt x="626" y="712"/>
                    <a:pt x="626" y="712"/>
                    <a:pt x="626" y="712"/>
                  </a:cubicBezTo>
                  <a:cubicBezTo>
                    <a:pt x="452" y="712"/>
                    <a:pt x="452" y="712"/>
                    <a:pt x="452" y="712"/>
                  </a:cubicBezTo>
                  <a:cubicBezTo>
                    <a:pt x="452" y="298"/>
                    <a:pt x="452" y="298"/>
                    <a:pt x="452" y="298"/>
                  </a:cubicBezTo>
                  <a:cubicBezTo>
                    <a:pt x="452" y="213"/>
                    <a:pt x="417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2"/>
                    <a:pt x="174" y="712"/>
                    <a:pt x="174" y="712"/>
                  </a:cubicBezTo>
                  <a:cubicBezTo>
                    <a:pt x="0" y="712"/>
                    <a:pt x="0" y="712"/>
                    <a:pt x="0" y="712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3"/>
            <p:cNvSpPr>
              <a:spLocks noSelect="1" noEditPoints="1"/>
            </p:cNvSpPr>
            <p:nvPr/>
          </p:nvSpPr>
          <p:spPr bwMode="auto">
            <a:xfrm>
              <a:off x="1103" y="164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1" y="591"/>
                </a:cxn>
                <a:cxn ang="0">
                  <a:pos x="548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4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5" y="528"/>
                    <a:pt x="264" y="591"/>
                    <a:pt x="361" y="591"/>
                  </a:cubicBezTo>
                  <a:cubicBezTo>
                    <a:pt x="448" y="591"/>
                    <a:pt x="504" y="550"/>
                    <a:pt x="548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9" y="194"/>
                    <a:pt x="462" y="130"/>
                    <a:pt x="354" y="130"/>
                  </a:cubicBezTo>
                  <a:cubicBezTo>
                    <a:pt x="251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4"/>
            <p:cNvSpPr>
              <a:spLocks noSelect="1" noEditPoints="1"/>
            </p:cNvSpPr>
            <p:nvPr/>
          </p:nvSpPr>
          <p:spPr bwMode="auto">
            <a:xfrm>
              <a:off x="1220" y="164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0" y="591"/>
                </a:cxn>
                <a:cxn ang="0">
                  <a:pos x="547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3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5" y="528"/>
                    <a:pt x="263" y="591"/>
                    <a:pt x="360" y="591"/>
                  </a:cubicBezTo>
                  <a:cubicBezTo>
                    <a:pt x="447" y="591"/>
                    <a:pt x="504" y="550"/>
                    <a:pt x="547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8" y="194"/>
                    <a:pt x="462" y="130"/>
                    <a:pt x="353" y="130"/>
                  </a:cubicBezTo>
                  <a:cubicBezTo>
                    <a:pt x="250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5"/>
            <p:cNvSpPr>
              <a:spLocks noSelect="1"/>
            </p:cNvSpPr>
            <p:nvPr/>
          </p:nvSpPr>
          <p:spPr bwMode="auto">
            <a:xfrm>
              <a:off x="1341" y="164"/>
              <a:ext cx="90" cy="100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9"/>
                </a:cxn>
                <a:cxn ang="0">
                  <a:pos x="168" y="129"/>
                </a:cxn>
                <a:cxn ang="0">
                  <a:pos x="381" y="0"/>
                </a:cxn>
                <a:cxn ang="0">
                  <a:pos x="635" y="273"/>
                </a:cxn>
                <a:cxn ang="0">
                  <a:pos x="635" y="712"/>
                </a:cxn>
                <a:cxn ang="0">
                  <a:pos x="461" y="712"/>
                </a:cxn>
                <a:cxn ang="0">
                  <a:pos x="461" y="360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2"/>
                </a:cxn>
                <a:cxn ang="0">
                  <a:pos x="0" y="712"/>
                </a:cxn>
                <a:cxn ang="0">
                  <a:pos x="0" y="17"/>
                </a:cxn>
              </a:cxnLst>
              <a:rect l="0" t="0" r="r" b="b"/>
              <a:pathLst>
                <a:path w="635" h="712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8" y="129"/>
                    <a:pt x="168" y="129"/>
                    <a:pt x="168" y="129"/>
                  </a:cubicBezTo>
                  <a:cubicBezTo>
                    <a:pt x="200" y="59"/>
                    <a:pt x="265" y="0"/>
                    <a:pt x="381" y="0"/>
                  </a:cubicBezTo>
                  <a:cubicBezTo>
                    <a:pt x="568" y="0"/>
                    <a:pt x="635" y="132"/>
                    <a:pt x="635" y="273"/>
                  </a:cubicBezTo>
                  <a:cubicBezTo>
                    <a:pt x="635" y="712"/>
                    <a:pt x="635" y="712"/>
                    <a:pt x="635" y="712"/>
                  </a:cubicBezTo>
                  <a:cubicBezTo>
                    <a:pt x="461" y="712"/>
                    <a:pt x="461" y="712"/>
                    <a:pt x="461" y="712"/>
                  </a:cubicBezTo>
                  <a:cubicBezTo>
                    <a:pt x="461" y="360"/>
                    <a:pt x="461" y="360"/>
                    <a:pt x="461" y="360"/>
                  </a:cubicBezTo>
                  <a:cubicBezTo>
                    <a:pt x="461" y="284"/>
                    <a:pt x="455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2"/>
                    <a:pt x="174" y="712"/>
                    <a:pt x="174" y="712"/>
                  </a:cubicBezTo>
                  <a:cubicBezTo>
                    <a:pt x="0" y="712"/>
                    <a:pt x="0" y="712"/>
                    <a:pt x="0" y="712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6"/>
            <p:cNvSpPr>
              <a:spLocks noSelect="1"/>
            </p:cNvSpPr>
            <p:nvPr/>
          </p:nvSpPr>
          <p:spPr bwMode="auto">
            <a:xfrm>
              <a:off x="1447" y="138"/>
              <a:ext cx="71" cy="129"/>
            </a:xfrm>
            <a:custGeom>
              <a:avLst/>
              <a:gdLst/>
              <a:ahLst/>
              <a:cxnLst>
                <a:cxn ang="0">
                  <a:pos x="0" y="349"/>
                </a:cxn>
                <a:cxn ang="0">
                  <a:pos x="0" y="201"/>
                </a:cxn>
                <a:cxn ang="0">
                  <a:pos x="143" y="201"/>
                </a:cxn>
                <a:cxn ang="0">
                  <a:pos x="143" y="0"/>
                </a:cxn>
                <a:cxn ang="0">
                  <a:pos x="317" y="0"/>
                </a:cxn>
                <a:cxn ang="0">
                  <a:pos x="317" y="201"/>
                </a:cxn>
                <a:cxn ang="0">
                  <a:pos x="508" y="201"/>
                </a:cxn>
                <a:cxn ang="0">
                  <a:pos x="508" y="349"/>
                </a:cxn>
                <a:cxn ang="0">
                  <a:pos x="317" y="349"/>
                </a:cxn>
                <a:cxn ang="0">
                  <a:pos x="317" y="653"/>
                </a:cxn>
                <a:cxn ang="0">
                  <a:pos x="414" y="766"/>
                </a:cxn>
                <a:cxn ang="0">
                  <a:pos x="508" y="744"/>
                </a:cxn>
                <a:cxn ang="0">
                  <a:pos x="508" y="891"/>
                </a:cxn>
                <a:cxn ang="0">
                  <a:pos x="371" y="914"/>
                </a:cxn>
                <a:cxn ang="0">
                  <a:pos x="143" y="668"/>
                </a:cxn>
                <a:cxn ang="0">
                  <a:pos x="143" y="349"/>
                </a:cxn>
                <a:cxn ang="0">
                  <a:pos x="0" y="349"/>
                </a:cxn>
              </a:cxnLst>
              <a:rect l="0" t="0" r="r" b="b"/>
              <a:pathLst>
                <a:path w="508" h="914">
                  <a:moveTo>
                    <a:pt x="0" y="349"/>
                  </a:moveTo>
                  <a:cubicBezTo>
                    <a:pt x="0" y="201"/>
                    <a:pt x="0" y="201"/>
                    <a:pt x="0" y="201"/>
                  </a:cubicBezTo>
                  <a:cubicBezTo>
                    <a:pt x="143" y="201"/>
                    <a:pt x="143" y="201"/>
                    <a:pt x="143" y="201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17" y="201"/>
                    <a:pt x="317" y="201"/>
                    <a:pt x="317" y="201"/>
                  </a:cubicBezTo>
                  <a:cubicBezTo>
                    <a:pt x="508" y="201"/>
                    <a:pt x="508" y="201"/>
                    <a:pt x="508" y="201"/>
                  </a:cubicBezTo>
                  <a:cubicBezTo>
                    <a:pt x="508" y="349"/>
                    <a:pt x="508" y="349"/>
                    <a:pt x="508" y="349"/>
                  </a:cubicBezTo>
                  <a:cubicBezTo>
                    <a:pt x="317" y="349"/>
                    <a:pt x="317" y="349"/>
                    <a:pt x="317" y="349"/>
                  </a:cubicBezTo>
                  <a:cubicBezTo>
                    <a:pt x="317" y="653"/>
                    <a:pt x="317" y="653"/>
                    <a:pt x="317" y="653"/>
                  </a:cubicBezTo>
                  <a:cubicBezTo>
                    <a:pt x="317" y="723"/>
                    <a:pt x="337" y="766"/>
                    <a:pt x="414" y="766"/>
                  </a:cubicBezTo>
                  <a:cubicBezTo>
                    <a:pt x="444" y="766"/>
                    <a:pt x="486" y="760"/>
                    <a:pt x="508" y="744"/>
                  </a:cubicBezTo>
                  <a:cubicBezTo>
                    <a:pt x="508" y="891"/>
                    <a:pt x="508" y="891"/>
                    <a:pt x="508" y="891"/>
                  </a:cubicBezTo>
                  <a:cubicBezTo>
                    <a:pt x="472" y="908"/>
                    <a:pt x="411" y="914"/>
                    <a:pt x="371" y="914"/>
                  </a:cubicBezTo>
                  <a:cubicBezTo>
                    <a:pt x="186" y="914"/>
                    <a:pt x="143" y="831"/>
                    <a:pt x="143" y="668"/>
                  </a:cubicBezTo>
                  <a:cubicBezTo>
                    <a:pt x="143" y="349"/>
                    <a:pt x="143" y="349"/>
                    <a:pt x="143" y="349"/>
                  </a:cubicBezTo>
                  <a:lnTo>
                    <a:pt x="0" y="3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7"/>
            <p:cNvSpPr>
              <a:spLocks noSelect="1" noEditPoints="1"/>
            </p:cNvSpPr>
            <p:nvPr/>
          </p:nvSpPr>
          <p:spPr bwMode="auto">
            <a:xfrm>
              <a:off x="1533" y="164"/>
              <a:ext cx="99" cy="103"/>
            </a:xfrm>
            <a:custGeom>
              <a:avLst/>
              <a:gdLst/>
              <a:ahLst/>
              <a:cxnLst>
                <a:cxn ang="0">
                  <a:pos x="173" y="426"/>
                </a:cxn>
                <a:cxn ang="0">
                  <a:pos x="360" y="591"/>
                </a:cxn>
                <a:cxn ang="0">
                  <a:pos x="547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3" y="426"/>
                </a:cxn>
                <a:cxn ang="0">
                  <a:pos x="530" y="295"/>
                </a:cxn>
                <a:cxn ang="0">
                  <a:pos x="353" y="130"/>
                </a:cxn>
                <a:cxn ang="0">
                  <a:pos x="173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3" y="426"/>
                  </a:moveTo>
                  <a:cubicBezTo>
                    <a:pt x="185" y="528"/>
                    <a:pt x="263" y="591"/>
                    <a:pt x="360" y="591"/>
                  </a:cubicBezTo>
                  <a:cubicBezTo>
                    <a:pt x="447" y="591"/>
                    <a:pt x="504" y="550"/>
                    <a:pt x="547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3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3" y="426"/>
                  </a:lnTo>
                  <a:close/>
                  <a:moveTo>
                    <a:pt x="530" y="295"/>
                  </a:moveTo>
                  <a:cubicBezTo>
                    <a:pt x="528" y="194"/>
                    <a:pt x="462" y="130"/>
                    <a:pt x="353" y="130"/>
                  </a:cubicBezTo>
                  <a:cubicBezTo>
                    <a:pt x="250" y="130"/>
                    <a:pt x="186" y="195"/>
                    <a:pt x="173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8"/>
            <p:cNvSpPr>
              <a:spLocks noSelect="1" noEditPoints="1"/>
            </p:cNvSpPr>
            <p:nvPr/>
          </p:nvSpPr>
          <p:spPr bwMode="auto">
            <a:xfrm>
              <a:off x="641" y="334"/>
              <a:ext cx="147" cy="145"/>
            </a:xfrm>
            <a:custGeom>
              <a:avLst/>
              <a:gdLst/>
              <a:ahLst/>
              <a:cxnLst>
                <a:cxn ang="0">
                  <a:pos x="63" y="0"/>
                </a:cxn>
                <a:cxn ang="0">
                  <a:pos x="85" y="0"/>
                </a:cxn>
                <a:cxn ang="0">
                  <a:pos x="147" y="145"/>
                </a:cxn>
                <a:cxn ang="0">
                  <a:pos x="118" y="145"/>
                </a:cxn>
                <a:cxn ang="0">
                  <a:pos x="105" y="112"/>
                </a:cxn>
                <a:cxn ang="0">
                  <a:pos x="42" y="112"/>
                </a:cxn>
                <a:cxn ang="0">
                  <a:pos x="29" y="145"/>
                </a:cxn>
                <a:cxn ang="0">
                  <a:pos x="0" y="145"/>
                </a:cxn>
                <a:cxn ang="0">
                  <a:pos x="63" y="0"/>
                </a:cxn>
                <a:cxn ang="0">
                  <a:pos x="96" y="90"/>
                </a:cxn>
                <a:cxn ang="0">
                  <a:pos x="74" y="31"/>
                </a:cxn>
                <a:cxn ang="0">
                  <a:pos x="51" y="90"/>
                </a:cxn>
                <a:cxn ang="0">
                  <a:pos x="96" y="90"/>
                </a:cxn>
              </a:cxnLst>
              <a:rect l="0" t="0" r="r" b="b"/>
              <a:pathLst>
                <a:path w="147" h="145">
                  <a:moveTo>
                    <a:pt x="63" y="0"/>
                  </a:moveTo>
                  <a:lnTo>
                    <a:pt x="85" y="0"/>
                  </a:lnTo>
                  <a:lnTo>
                    <a:pt x="147" y="145"/>
                  </a:lnTo>
                  <a:lnTo>
                    <a:pt x="118" y="145"/>
                  </a:lnTo>
                  <a:lnTo>
                    <a:pt x="105" y="112"/>
                  </a:lnTo>
                  <a:lnTo>
                    <a:pt x="42" y="112"/>
                  </a:lnTo>
                  <a:lnTo>
                    <a:pt x="29" y="145"/>
                  </a:lnTo>
                  <a:lnTo>
                    <a:pt x="0" y="145"/>
                  </a:lnTo>
                  <a:lnTo>
                    <a:pt x="63" y="0"/>
                  </a:lnTo>
                  <a:close/>
                  <a:moveTo>
                    <a:pt x="96" y="90"/>
                  </a:moveTo>
                  <a:lnTo>
                    <a:pt x="74" y="31"/>
                  </a:lnTo>
                  <a:lnTo>
                    <a:pt x="51" y="90"/>
                  </a:lnTo>
                  <a:lnTo>
                    <a:pt x="96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9"/>
            <p:cNvSpPr>
              <a:spLocks noSelect="1"/>
            </p:cNvSpPr>
            <p:nvPr/>
          </p:nvSpPr>
          <p:spPr bwMode="auto">
            <a:xfrm>
              <a:off x="801" y="378"/>
              <a:ext cx="152" cy="101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6"/>
                </a:cxn>
                <a:cxn ang="0">
                  <a:pos x="168" y="126"/>
                </a:cxn>
                <a:cxn ang="0">
                  <a:pos x="381" y="0"/>
                </a:cxn>
                <a:cxn ang="0">
                  <a:pos x="599" y="129"/>
                </a:cxn>
                <a:cxn ang="0">
                  <a:pos x="827" y="0"/>
                </a:cxn>
                <a:cxn ang="0">
                  <a:pos x="1078" y="298"/>
                </a:cxn>
                <a:cxn ang="0">
                  <a:pos x="1078" y="713"/>
                </a:cxn>
                <a:cxn ang="0">
                  <a:pos x="904" y="713"/>
                </a:cxn>
                <a:cxn ang="0">
                  <a:pos x="904" y="319"/>
                </a:cxn>
                <a:cxn ang="0">
                  <a:pos x="775" y="156"/>
                </a:cxn>
                <a:cxn ang="0">
                  <a:pos x="626" y="336"/>
                </a:cxn>
                <a:cxn ang="0">
                  <a:pos x="626" y="713"/>
                </a:cxn>
                <a:cxn ang="0">
                  <a:pos x="452" y="713"/>
                </a:cxn>
                <a:cxn ang="0">
                  <a:pos x="452" y="298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3"/>
                </a:cxn>
                <a:cxn ang="0">
                  <a:pos x="0" y="713"/>
                </a:cxn>
                <a:cxn ang="0">
                  <a:pos x="0" y="17"/>
                </a:cxn>
              </a:cxnLst>
              <a:rect l="0" t="0" r="r" b="b"/>
              <a:pathLst>
                <a:path w="1078" h="713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6"/>
                    <a:pt x="165" y="126"/>
                    <a:pt x="165" y="126"/>
                  </a:cubicBezTo>
                  <a:cubicBezTo>
                    <a:pt x="168" y="126"/>
                    <a:pt x="168" y="126"/>
                    <a:pt x="168" y="126"/>
                  </a:cubicBezTo>
                  <a:cubicBezTo>
                    <a:pt x="199" y="61"/>
                    <a:pt x="265" y="0"/>
                    <a:pt x="381" y="0"/>
                  </a:cubicBezTo>
                  <a:cubicBezTo>
                    <a:pt x="488" y="0"/>
                    <a:pt x="562" y="42"/>
                    <a:pt x="599" y="129"/>
                  </a:cubicBezTo>
                  <a:cubicBezTo>
                    <a:pt x="649" y="40"/>
                    <a:pt x="723" y="0"/>
                    <a:pt x="827" y="0"/>
                  </a:cubicBezTo>
                  <a:cubicBezTo>
                    <a:pt x="1013" y="0"/>
                    <a:pt x="1078" y="132"/>
                    <a:pt x="1078" y="298"/>
                  </a:cubicBezTo>
                  <a:cubicBezTo>
                    <a:pt x="1078" y="713"/>
                    <a:pt x="1078" y="713"/>
                    <a:pt x="1078" y="713"/>
                  </a:cubicBezTo>
                  <a:cubicBezTo>
                    <a:pt x="904" y="713"/>
                    <a:pt x="904" y="713"/>
                    <a:pt x="904" y="713"/>
                  </a:cubicBezTo>
                  <a:cubicBezTo>
                    <a:pt x="904" y="319"/>
                    <a:pt x="904" y="319"/>
                    <a:pt x="904" y="319"/>
                  </a:cubicBezTo>
                  <a:cubicBezTo>
                    <a:pt x="904" y="232"/>
                    <a:pt x="878" y="156"/>
                    <a:pt x="775" y="156"/>
                  </a:cubicBezTo>
                  <a:cubicBezTo>
                    <a:pt x="667" y="156"/>
                    <a:pt x="626" y="246"/>
                    <a:pt x="626" y="336"/>
                  </a:cubicBezTo>
                  <a:cubicBezTo>
                    <a:pt x="626" y="713"/>
                    <a:pt x="626" y="713"/>
                    <a:pt x="626" y="713"/>
                  </a:cubicBezTo>
                  <a:cubicBezTo>
                    <a:pt x="452" y="713"/>
                    <a:pt x="452" y="713"/>
                    <a:pt x="452" y="713"/>
                  </a:cubicBezTo>
                  <a:cubicBezTo>
                    <a:pt x="452" y="298"/>
                    <a:pt x="452" y="298"/>
                    <a:pt x="452" y="298"/>
                  </a:cubicBezTo>
                  <a:cubicBezTo>
                    <a:pt x="452" y="213"/>
                    <a:pt x="417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3"/>
                    <a:pt x="174" y="713"/>
                    <a:pt x="174" y="713"/>
                  </a:cubicBezTo>
                  <a:cubicBezTo>
                    <a:pt x="0" y="713"/>
                    <a:pt x="0" y="713"/>
                    <a:pt x="0" y="713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20"/>
            <p:cNvSpPr>
              <a:spLocks noSelect="1"/>
            </p:cNvSpPr>
            <p:nvPr/>
          </p:nvSpPr>
          <p:spPr bwMode="auto">
            <a:xfrm>
              <a:off x="971" y="378"/>
              <a:ext cx="80" cy="103"/>
            </a:xfrm>
            <a:custGeom>
              <a:avLst/>
              <a:gdLst/>
              <a:ahLst/>
              <a:cxnLst>
                <a:cxn ang="0">
                  <a:pos x="433" y="210"/>
                </a:cxn>
                <a:cxn ang="0">
                  <a:pos x="297" y="139"/>
                </a:cxn>
                <a:cxn ang="0">
                  <a:pos x="195" y="213"/>
                </a:cxn>
                <a:cxn ang="0">
                  <a:pos x="570" y="507"/>
                </a:cxn>
                <a:cxn ang="0">
                  <a:pos x="271" y="730"/>
                </a:cxn>
                <a:cxn ang="0">
                  <a:pos x="0" y="623"/>
                </a:cxn>
                <a:cxn ang="0">
                  <a:pos x="116" y="514"/>
                </a:cxn>
                <a:cxn ang="0">
                  <a:pos x="281" y="600"/>
                </a:cxn>
                <a:cxn ang="0">
                  <a:pos x="397" y="520"/>
                </a:cxn>
                <a:cxn ang="0">
                  <a:pos x="21" y="224"/>
                </a:cxn>
                <a:cxn ang="0">
                  <a:pos x="301" y="0"/>
                </a:cxn>
                <a:cxn ang="0">
                  <a:pos x="549" y="106"/>
                </a:cxn>
                <a:cxn ang="0">
                  <a:pos x="433" y="210"/>
                </a:cxn>
              </a:cxnLst>
              <a:rect l="0" t="0" r="r" b="b"/>
              <a:pathLst>
                <a:path w="570" h="730">
                  <a:moveTo>
                    <a:pt x="433" y="210"/>
                  </a:moveTo>
                  <a:cubicBezTo>
                    <a:pt x="399" y="164"/>
                    <a:pt x="356" y="139"/>
                    <a:pt x="297" y="139"/>
                  </a:cubicBezTo>
                  <a:cubicBezTo>
                    <a:pt x="250" y="139"/>
                    <a:pt x="195" y="161"/>
                    <a:pt x="195" y="213"/>
                  </a:cubicBezTo>
                  <a:cubicBezTo>
                    <a:pt x="195" y="337"/>
                    <a:pt x="570" y="236"/>
                    <a:pt x="570" y="507"/>
                  </a:cubicBezTo>
                  <a:cubicBezTo>
                    <a:pt x="570" y="672"/>
                    <a:pt x="413" y="730"/>
                    <a:pt x="271" y="730"/>
                  </a:cubicBezTo>
                  <a:cubicBezTo>
                    <a:pt x="163" y="730"/>
                    <a:pt x="71" y="702"/>
                    <a:pt x="0" y="623"/>
                  </a:cubicBezTo>
                  <a:cubicBezTo>
                    <a:pt x="116" y="514"/>
                    <a:pt x="116" y="514"/>
                    <a:pt x="116" y="514"/>
                  </a:cubicBezTo>
                  <a:cubicBezTo>
                    <a:pt x="161" y="563"/>
                    <a:pt x="207" y="600"/>
                    <a:pt x="281" y="600"/>
                  </a:cubicBezTo>
                  <a:cubicBezTo>
                    <a:pt x="331" y="600"/>
                    <a:pt x="397" y="575"/>
                    <a:pt x="397" y="520"/>
                  </a:cubicBezTo>
                  <a:cubicBezTo>
                    <a:pt x="397" y="376"/>
                    <a:pt x="21" y="489"/>
                    <a:pt x="21" y="224"/>
                  </a:cubicBezTo>
                  <a:cubicBezTo>
                    <a:pt x="21" y="69"/>
                    <a:pt x="161" y="0"/>
                    <a:pt x="301" y="0"/>
                  </a:cubicBezTo>
                  <a:cubicBezTo>
                    <a:pt x="394" y="0"/>
                    <a:pt x="492" y="29"/>
                    <a:pt x="549" y="106"/>
                  </a:cubicBezTo>
                  <a:lnTo>
                    <a:pt x="433" y="21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5" name="Freeform 21"/>
            <p:cNvSpPr>
              <a:spLocks noSelect="1"/>
            </p:cNvSpPr>
            <p:nvPr/>
          </p:nvSpPr>
          <p:spPr bwMode="auto">
            <a:xfrm>
              <a:off x="1058" y="353"/>
              <a:ext cx="72" cy="128"/>
            </a:xfrm>
            <a:custGeom>
              <a:avLst/>
              <a:gdLst/>
              <a:ahLst/>
              <a:cxnLst>
                <a:cxn ang="0">
                  <a:pos x="0" y="349"/>
                </a:cxn>
                <a:cxn ang="0">
                  <a:pos x="0" y="201"/>
                </a:cxn>
                <a:cxn ang="0">
                  <a:pos x="143" y="201"/>
                </a:cxn>
                <a:cxn ang="0">
                  <a:pos x="143" y="0"/>
                </a:cxn>
                <a:cxn ang="0">
                  <a:pos x="317" y="0"/>
                </a:cxn>
                <a:cxn ang="0">
                  <a:pos x="317" y="201"/>
                </a:cxn>
                <a:cxn ang="0">
                  <a:pos x="509" y="201"/>
                </a:cxn>
                <a:cxn ang="0">
                  <a:pos x="509" y="349"/>
                </a:cxn>
                <a:cxn ang="0">
                  <a:pos x="317" y="349"/>
                </a:cxn>
                <a:cxn ang="0">
                  <a:pos x="317" y="653"/>
                </a:cxn>
                <a:cxn ang="0">
                  <a:pos x="414" y="766"/>
                </a:cxn>
                <a:cxn ang="0">
                  <a:pos x="509" y="744"/>
                </a:cxn>
                <a:cxn ang="0">
                  <a:pos x="509" y="891"/>
                </a:cxn>
                <a:cxn ang="0">
                  <a:pos x="371" y="914"/>
                </a:cxn>
                <a:cxn ang="0">
                  <a:pos x="143" y="668"/>
                </a:cxn>
                <a:cxn ang="0">
                  <a:pos x="143" y="349"/>
                </a:cxn>
                <a:cxn ang="0">
                  <a:pos x="0" y="349"/>
                </a:cxn>
              </a:cxnLst>
              <a:rect l="0" t="0" r="r" b="b"/>
              <a:pathLst>
                <a:path w="509" h="914">
                  <a:moveTo>
                    <a:pt x="0" y="349"/>
                  </a:moveTo>
                  <a:cubicBezTo>
                    <a:pt x="0" y="201"/>
                    <a:pt x="0" y="201"/>
                    <a:pt x="0" y="201"/>
                  </a:cubicBezTo>
                  <a:cubicBezTo>
                    <a:pt x="143" y="201"/>
                    <a:pt x="143" y="201"/>
                    <a:pt x="143" y="201"/>
                  </a:cubicBezTo>
                  <a:cubicBezTo>
                    <a:pt x="143" y="0"/>
                    <a:pt x="143" y="0"/>
                    <a:pt x="143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17" y="201"/>
                    <a:pt x="317" y="201"/>
                    <a:pt x="317" y="201"/>
                  </a:cubicBezTo>
                  <a:cubicBezTo>
                    <a:pt x="509" y="201"/>
                    <a:pt x="509" y="201"/>
                    <a:pt x="509" y="201"/>
                  </a:cubicBezTo>
                  <a:cubicBezTo>
                    <a:pt x="509" y="349"/>
                    <a:pt x="509" y="349"/>
                    <a:pt x="509" y="349"/>
                  </a:cubicBezTo>
                  <a:cubicBezTo>
                    <a:pt x="317" y="349"/>
                    <a:pt x="317" y="349"/>
                    <a:pt x="317" y="349"/>
                  </a:cubicBezTo>
                  <a:cubicBezTo>
                    <a:pt x="317" y="653"/>
                    <a:pt x="317" y="653"/>
                    <a:pt x="317" y="653"/>
                  </a:cubicBezTo>
                  <a:cubicBezTo>
                    <a:pt x="317" y="723"/>
                    <a:pt x="338" y="766"/>
                    <a:pt x="414" y="766"/>
                  </a:cubicBezTo>
                  <a:cubicBezTo>
                    <a:pt x="445" y="766"/>
                    <a:pt x="487" y="760"/>
                    <a:pt x="509" y="744"/>
                  </a:cubicBezTo>
                  <a:cubicBezTo>
                    <a:pt x="509" y="891"/>
                    <a:pt x="509" y="891"/>
                    <a:pt x="509" y="891"/>
                  </a:cubicBezTo>
                  <a:cubicBezTo>
                    <a:pt x="472" y="908"/>
                    <a:pt x="412" y="914"/>
                    <a:pt x="371" y="914"/>
                  </a:cubicBezTo>
                  <a:cubicBezTo>
                    <a:pt x="187" y="914"/>
                    <a:pt x="143" y="831"/>
                    <a:pt x="143" y="668"/>
                  </a:cubicBezTo>
                  <a:cubicBezTo>
                    <a:pt x="143" y="349"/>
                    <a:pt x="143" y="349"/>
                    <a:pt x="143" y="349"/>
                  </a:cubicBezTo>
                  <a:lnTo>
                    <a:pt x="0" y="3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6" name="Freeform 22"/>
            <p:cNvSpPr>
              <a:spLocks noSelect="1" noEditPoints="1"/>
            </p:cNvSpPr>
            <p:nvPr/>
          </p:nvSpPr>
          <p:spPr bwMode="auto">
            <a:xfrm>
              <a:off x="1144" y="378"/>
              <a:ext cx="99" cy="103"/>
            </a:xfrm>
            <a:custGeom>
              <a:avLst/>
              <a:gdLst/>
              <a:ahLst/>
              <a:cxnLst>
                <a:cxn ang="0">
                  <a:pos x="174" y="426"/>
                </a:cxn>
                <a:cxn ang="0">
                  <a:pos x="361" y="591"/>
                </a:cxn>
                <a:cxn ang="0">
                  <a:pos x="548" y="497"/>
                </a:cxn>
                <a:cxn ang="0">
                  <a:pos x="672" y="591"/>
                </a:cxn>
                <a:cxn ang="0">
                  <a:pos x="378" y="730"/>
                </a:cxn>
                <a:cxn ang="0">
                  <a:pos x="0" y="365"/>
                </a:cxn>
                <a:cxn ang="0">
                  <a:pos x="378" y="0"/>
                </a:cxn>
                <a:cxn ang="0">
                  <a:pos x="704" y="378"/>
                </a:cxn>
                <a:cxn ang="0">
                  <a:pos x="704" y="426"/>
                </a:cxn>
                <a:cxn ang="0">
                  <a:pos x="174" y="426"/>
                </a:cxn>
                <a:cxn ang="0">
                  <a:pos x="530" y="295"/>
                </a:cxn>
                <a:cxn ang="0">
                  <a:pos x="354" y="130"/>
                </a:cxn>
                <a:cxn ang="0">
                  <a:pos x="174" y="295"/>
                </a:cxn>
                <a:cxn ang="0">
                  <a:pos x="530" y="295"/>
                </a:cxn>
              </a:cxnLst>
              <a:rect l="0" t="0" r="r" b="b"/>
              <a:pathLst>
                <a:path w="704" h="730">
                  <a:moveTo>
                    <a:pt x="174" y="426"/>
                  </a:moveTo>
                  <a:cubicBezTo>
                    <a:pt x="186" y="529"/>
                    <a:pt x="264" y="591"/>
                    <a:pt x="361" y="591"/>
                  </a:cubicBezTo>
                  <a:cubicBezTo>
                    <a:pt x="448" y="591"/>
                    <a:pt x="504" y="550"/>
                    <a:pt x="548" y="497"/>
                  </a:cubicBezTo>
                  <a:cubicBezTo>
                    <a:pt x="672" y="591"/>
                    <a:pt x="672" y="591"/>
                    <a:pt x="672" y="591"/>
                  </a:cubicBezTo>
                  <a:cubicBezTo>
                    <a:pt x="591" y="691"/>
                    <a:pt x="488" y="730"/>
                    <a:pt x="378" y="730"/>
                  </a:cubicBezTo>
                  <a:cubicBezTo>
                    <a:pt x="168" y="730"/>
                    <a:pt x="0" y="584"/>
                    <a:pt x="0" y="365"/>
                  </a:cubicBezTo>
                  <a:cubicBezTo>
                    <a:pt x="0" y="146"/>
                    <a:pt x="168" y="0"/>
                    <a:pt x="378" y="0"/>
                  </a:cubicBezTo>
                  <a:cubicBezTo>
                    <a:pt x="572" y="0"/>
                    <a:pt x="704" y="136"/>
                    <a:pt x="704" y="378"/>
                  </a:cubicBezTo>
                  <a:cubicBezTo>
                    <a:pt x="704" y="426"/>
                    <a:pt x="704" y="426"/>
                    <a:pt x="704" y="426"/>
                  </a:cubicBezTo>
                  <a:lnTo>
                    <a:pt x="174" y="426"/>
                  </a:lnTo>
                  <a:close/>
                  <a:moveTo>
                    <a:pt x="530" y="295"/>
                  </a:moveTo>
                  <a:cubicBezTo>
                    <a:pt x="529" y="194"/>
                    <a:pt x="462" y="130"/>
                    <a:pt x="354" y="130"/>
                  </a:cubicBezTo>
                  <a:cubicBezTo>
                    <a:pt x="251" y="130"/>
                    <a:pt x="187" y="195"/>
                    <a:pt x="174" y="295"/>
                  </a:cubicBezTo>
                  <a:lnTo>
                    <a:pt x="530" y="29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7" name="Freeform 23"/>
            <p:cNvSpPr>
              <a:spLocks noSelect="1"/>
            </p:cNvSpPr>
            <p:nvPr/>
          </p:nvSpPr>
          <p:spPr bwMode="auto">
            <a:xfrm>
              <a:off x="1266" y="378"/>
              <a:ext cx="62" cy="101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74" y="17"/>
                </a:cxn>
                <a:cxn ang="0">
                  <a:pos x="174" y="127"/>
                </a:cxn>
                <a:cxn ang="0">
                  <a:pos x="177" y="127"/>
                </a:cxn>
                <a:cxn ang="0">
                  <a:pos x="383" y="0"/>
                </a:cxn>
                <a:cxn ang="0">
                  <a:pos x="445" y="10"/>
                </a:cxn>
                <a:cxn ang="0">
                  <a:pos x="445" y="178"/>
                </a:cxn>
                <a:cxn ang="0">
                  <a:pos x="361" y="165"/>
                </a:cxn>
                <a:cxn ang="0">
                  <a:pos x="174" y="340"/>
                </a:cxn>
                <a:cxn ang="0">
                  <a:pos x="174" y="713"/>
                </a:cxn>
                <a:cxn ang="0">
                  <a:pos x="0" y="713"/>
                </a:cxn>
                <a:cxn ang="0">
                  <a:pos x="0" y="17"/>
                </a:cxn>
              </a:cxnLst>
              <a:rect l="0" t="0" r="r" b="b"/>
              <a:pathLst>
                <a:path w="445" h="713">
                  <a:moveTo>
                    <a:pt x="0" y="17"/>
                  </a:moveTo>
                  <a:cubicBezTo>
                    <a:pt x="174" y="17"/>
                    <a:pt x="174" y="17"/>
                    <a:pt x="174" y="17"/>
                  </a:cubicBezTo>
                  <a:cubicBezTo>
                    <a:pt x="174" y="127"/>
                    <a:pt x="174" y="127"/>
                    <a:pt x="174" y="127"/>
                  </a:cubicBezTo>
                  <a:cubicBezTo>
                    <a:pt x="177" y="127"/>
                    <a:pt x="177" y="127"/>
                    <a:pt x="177" y="127"/>
                  </a:cubicBezTo>
                  <a:cubicBezTo>
                    <a:pt x="215" y="48"/>
                    <a:pt x="292" y="0"/>
                    <a:pt x="383" y="0"/>
                  </a:cubicBezTo>
                  <a:cubicBezTo>
                    <a:pt x="405" y="0"/>
                    <a:pt x="425" y="4"/>
                    <a:pt x="445" y="10"/>
                  </a:cubicBezTo>
                  <a:cubicBezTo>
                    <a:pt x="445" y="178"/>
                    <a:pt x="445" y="178"/>
                    <a:pt x="445" y="178"/>
                  </a:cubicBezTo>
                  <a:cubicBezTo>
                    <a:pt x="416" y="171"/>
                    <a:pt x="389" y="165"/>
                    <a:pt x="361" y="165"/>
                  </a:cubicBezTo>
                  <a:cubicBezTo>
                    <a:pt x="198" y="165"/>
                    <a:pt x="174" y="303"/>
                    <a:pt x="174" y="340"/>
                  </a:cubicBezTo>
                  <a:cubicBezTo>
                    <a:pt x="174" y="713"/>
                    <a:pt x="174" y="713"/>
                    <a:pt x="174" y="713"/>
                  </a:cubicBezTo>
                  <a:cubicBezTo>
                    <a:pt x="0" y="713"/>
                    <a:pt x="0" y="713"/>
                    <a:pt x="0" y="713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8" name="Freeform 24"/>
            <p:cNvSpPr>
              <a:spLocks noSelect="1" noEditPoints="1"/>
            </p:cNvSpPr>
            <p:nvPr/>
          </p:nvSpPr>
          <p:spPr bwMode="auto">
            <a:xfrm>
              <a:off x="1337" y="325"/>
              <a:ext cx="105" cy="156"/>
            </a:xfrm>
            <a:custGeom>
              <a:avLst/>
              <a:gdLst/>
              <a:ahLst/>
              <a:cxnLst>
                <a:cxn ang="0">
                  <a:pos x="585" y="991"/>
                </a:cxn>
                <a:cxn ang="0">
                  <a:pos x="582" y="991"/>
                </a:cxn>
                <a:cxn ang="0">
                  <a:pos x="343" y="1113"/>
                </a:cxn>
                <a:cxn ang="0">
                  <a:pos x="0" y="748"/>
                </a:cxn>
                <a:cxn ang="0">
                  <a:pos x="336" y="383"/>
                </a:cxn>
                <a:cxn ang="0">
                  <a:pos x="572" y="489"/>
                </a:cxn>
                <a:cxn ang="0">
                  <a:pos x="576" y="489"/>
                </a:cxn>
                <a:cxn ang="0">
                  <a:pos x="576" y="0"/>
                </a:cxn>
                <a:cxn ang="0">
                  <a:pos x="750" y="0"/>
                </a:cxn>
                <a:cxn ang="0">
                  <a:pos x="750" y="1096"/>
                </a:cxn>
                <a:cxn ang="0">
                  <a:pos x="585" y="1096"/>
                </a:cxn>
                <a:cxn ang="0">
                  <a:pos x="585" y="991"/>
                </a:cxn>
                <a:cxn ang="0">
                  <a:pos x="378" y="956"/>
                </a:cxn>
                <a:cxn ang="0">
                  <a:pos x="582" y="748"/>
                </a:cxn>
                <a:cxn ang="0">
                  <a:pos x="378" y="539"/>
                </a:cxn>
                <a:cxn ang="0">
                  <a:pos x="174" y="748"/>
                </a:cxn>
                <a:cxn ang="0">
                  <a:pos x="378" y="956"/>
                </a:cxn>
              </a:cxnLst>
              <a:rect l="0" t="0" r="r" b="b"/>
              <a:pathLst>
                <a:path w="750" h="1113">
                  <a:moveTo>
                    <a:pt x="585" y="991"/>
                  </a:moveTo>
                  <a:cubicBezTo>
                    <a:pt x="582" y="991"/>
                    <a:pt x="582" y="991"/>
                    <a:pt x="582" y="991"/>
                  </a:cubicBezTo>
                  <a:cubicBezTo>
                    <a:pt x="531" y="1075"/>
                    <a:pt x="440" y="1113"/>
                    <a:pt x="343" y="1113"/>
                  </a:cubicBezTo>
                  <a:cubicBezTo>
                    <a:pt x="129" y="1113"/>
                    <a:pt x="0" y="954"/>
                    <a:pt x="0" y="748"/>
                  </a:cubicBezTo>
                  <a:cubicBezTo>
                    <a:pt x="0" y="542"/>
                    <a:pt x="137" y="383"/>
                    <a:pt x="336" y="383"/>
                  </a:cubicBezTo>
                  <a:cubicBezTo>
                    <a:pt x="466" y="383"/>
                    <a:pt x="536" y="444"/>
                    <a:pt x="572" y="489"/>
                  </a:cubicBezTo>
                  <a:cubicBezTo>
                    <a:pt x="576" y="489"/>
                    <a:pt x="576" y="489"/>
                    <a:pt x="576" y="489"/>
                  </a:cubicBezTo>
                  <a:cubicBezTo>
                    <a:pt x="576" y="0"/>
                    <a:pt x="576" y="0"/>
                    <a:pt x="576" y="0"/>
                  </a:cubicBezTo>
                  <a:cubicBezTo>
                    <a:pt x="750" y="0"/>
                    <a:pt x="750" y="0"/>
                    <a:pt x="750" y="0"/>
                  </a:cubicBezTo>
                  <a:cubicBezTo>
                    <a:pt x="750" y="1096"/>
                    <a:pt x="750" y="1096"/>
                    <a:pt x="750" y="1096"/>
                  </a:cubicBezTo>
                  <a:cubicBezTo>
                    <a:pt x="585" y="1096"/>
                    <a:pt x="585" y="1096"/>
                    <a:pt x="585" y="1096"/>
                  </a:cubicBezTo>
                  <a:lnTo>
                    <a:pt x="585" y="991"/>
                  </a:lnTo>
                  <a:close/>
                  <a:moveTo>
                    <a:pt x="378" y="956"/>
                  </a:moveTo>
                  <a:cubicBezTo>
                    <a:pt x="505" y="956"/>
                    <a:pt x="582" y="857"/>
                    <a:pt x="582" y="748"/>
                  </a:cubicBezTo>
                  <a:cubicBezTo>
                    <a:pt x="582" y="639"/>
                    <a:pt x="505" y="539"/>
                    <a:pt x="378" y="539"/>
                  </a:cubicBezTo>
                  <a:cubicBezTo>
                    <a:pt x="250" y="539"/>
                    <a:pt x="174" y="639"/>
                    <a:pt x="174" y="748"/>
                  </a:cubicBezTo>
                  <a:cubicBezTo>
                    <a:pt x="174" y="857"/>
                    <a:pt x="250" y="956"/>
                    <a:pt x="378" y="956"/>
                  </a:cubicBezTo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9" name="Freeform 25"/>
            <p:cNvSpPr>
              <a:spLocks noSelect="1" noEditPoints="1"/>
            </p:cNvSpPr>
            <p:nvPr/>
          </p:nvSpPr>
          <p:spPr bwMode="auto">
            <a:xfrm>
              <a:off x="1463" y="378"/>
              <a:ext cx="90" cy="103"/>
            </a:xfrm>
            <a:custGeom>
              <a:avLst/>
              <a:gdLst/>
              <a:ahLst/>
              <a:cxnLst>
                <a:cxn ang="0">
                  <a:pos x="481" y="617"/>
                </a:cxn>
                <a:cxn ang="0">
                  <a:pos x="477" y="617"/>
                </a:cxn>
                <a:cxn ang="0">
                  <a:pos x="254" y="730"/>
                </a:cxn>
                <a:cxn ang="0">
                  <a:pos x="0" y="521"/>
                </a:cxn>
                <a:cxn ang="0">
                  <a:pos x="437" y="279"/>
                </a:cxn>
                <a:cxn ang="0">
                  <a:pos x="481" y="279"/>
                </a:cxn>
                <a:cxn ang="0">
                  <a:pos x="481" y="261"/>
                </a:cxn>
                <a:cxn ang="0">
                  <a:pos x="322" y="130"/>
                </a:cxn>
                <a:cxn ang="0">
                  <a:pos x="136" y="203"/>
                </a:cxn>
                <a:cxn ang="0">
                  <a:pos x="45" y="111"/>
                </a:cxn>
                <a:cxn ang="0">
                  <a:pos x="340" y="0"/>
                </a:cxn>
                <a:cxn ang="0">
                  <a:pos x="637" y="313"/>
                </a:cxn>
                <a:cxn ang="0">
                  <a:pos x="637" y="713"/>
                </a:cxn>
                <a:cxn ang="0">
                  <a:pos x="481" y="713"/>
                </a:cxn>
                <a:cxn ang="0">
                  <a:pos x="481" y="617"/>
                </a:cxn>
                <a:cxn ang="0">
                  <a:pos x="471" y="401"/>
                </a:cxn>
                <a:cxn ang="0">
                  <a:pos x="435" y="401"/>
                </a:cxn>
                <a:cxn ang="0">
                  <a:pos x="174" y="508"/>
                </a:cxn>
                <a:cxn ang="0">
                  <a:pos x="295" y="600"/>
                </a:cxn>
                <a:cxn ang="0">
                  <a:pos x="471" y="440"/>
                </a:cxn>
                <a:cxn ang="0">
                  <a:pos x="471" y="401"/>
                </a:cxn>
              </a:cxnLst>
              <a:rect l="0" t="0" r="r" b="b"/>
              <a:pathLst>
                <a:path w="637" h="730">
                  <a:moveTo>
                    <a:pt x="481" y="617"/>
                  </a:moveTo>
                  <a:cubicBezTo>
                    <a:pt x="477" y="617"/>
                    <a:pt x="477" y="617"/>
                    <a:pt x="477" y="617"/>
                  </a:cubicBezTo>
                  <a:cubicBezTo>
                    <a:pt x="427" y="695"/>
                    <a:pt x="346" y="730"/>
                    <a:pt x="254" y="730"/>
                  </a:cubicBezTo>
                  <a:cubicBezTo>
                    <a:pt x="125" y="730"/>
                    <a:pt x="0" y="659"/>
                    <a:pt x="0" y="521"/>
                  </a:cubicBezTo>
                  <a:cubicBezTo>
                    <a:pt x="0" y="295"/>
                    <a:pt x="264" y="279"/>
                    <a:pt x="437" y="279"/>
                  </a:cubicBezTo>
                  <a:cubicBezTo>
                    <a:pt x="481" y="279"/>
                    <a:pt x="481" y="279"/>
                    <a:pt x="481" y="279"/>
                  </a:cubicBezTo>
                  <a:cubicBezTo>
                    <a:pt x="481" y="261"/>
                    <a:pt x="481" y="261"/>
                    <a:pt x="481" y="261"/>
                  </a:cubicBezTo>
                  <a:cubicBezTo>
                    <a:pt x="481" y="175"/>
                    <a:pt x="414" y="130"/>
                    <a:pt x="322" y="130"/>
                  </a:cubicBezTo>
                  <a:cubicBezTo>
                    <a:pt x="249" y="130"/>
                    <a:pt x="182" y="159"/>
                    <a:pt x="136" y="203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122" y="33"/>
                    <a:pt x="230" y="0"/>
                    <a:pt x="340" y="0"/>
                  </a:cubicBezTo>
                  <a:cubicBezTo>
                    <a:pt x="637" y="0"/>
                    <a:pt x="637" y="214"/>
                    <a:pt x="637" y="313"/>
                  </a:cubicBezTo>
                  <a:cubicBezTo>
                    <a:pt x="637" y="713"/>
                    <a:pt x="637" y="713"/>
                    <a:pt x="637" y="713"/>
                  </a:cubicBezTo>
                  <a:cubicBezTo>
                    <a:pt x="481" y="713"/>
                    <a:pt x="481" y="713"/>
                    <a:pt x="481" y="713"/>
                  </a:cubicBezTo>
                  <a:lnTo>
                    <a:pt x="481" y="617"/>
                  </a:lnTo>
                  <a:close/>
                  <a:moveTo>
                    <a:pt x="471" y="401"/>
                  </a:moveTo>
                  <a:cubicBezTo>
                    <a:pt x="435" y="401"/>
                    <a:pt x="435" y="401"/>
                    <a:pt x="435" y="401"/>
                  </a:cubicBezTo>
                  <a:cubicBezTo>
                    <a:pt x="339" y="401"/>
                    <a:pt x="174" y="408"/>
                    <a:pt x="174" y="508"/>
                  </a:cubicBezTo>
                  <a:cubicBezTo>
                    <a:pt x="174" y="572"/>
                    <a:pt x="239" y="600"/>
                    <a:pt x="295" y="600"/>
                  </a:cubicBezTo>
                  <a:cubicBezTo>
                    <a:pt x="414" y="600"/>
                    <a:pt x="471" y="537"/>
                    <a:pt x="471" y="440"/>
                  </a:cubicBezTo>
                  <a:lnTo>
                    <a:pt x="471" y="40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30" name="Freeform 26"/>
            <p:cNvSpPr>
              <a:spLocks noSelect="1"/>
            </p:cNvSpPr>
            <p:nvPr/>
          </p:nvSpPr>
          <p:spPr bwMode="auto">
            <a:xfrm>
              <a:off x="1578" y="378"/>
              <a:ext cx="152" cy="101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65" y="17"/>
                </a:cxn>
                <a:cxn ang="0">
                  <a:pos x="165" y="126"/>
                </a:cxn>
                <a:cxn ang="0">
                  <a:pos x="168" y="126"/>
                </a:cxn>
                <a:cxn ang="0">
                  <a:pos x="381" y="0"/>
                </a:cxn>
                <a:cxn ang="0">
                  <a:pos x="598" y="129"/>
                </a:cxn>
                <a:cxn ang="0">
                  <a:pos x="827" y="0"/>
                </a:cxn>
                <a:cxn ang="0">
                  <a:pos x="1078" y="298"/>
                </a:cxn>
                <a:cxn ang="0">
                  <a:pos x="1078" y="713"/>
                </a:cxn>
                <a:cxn ang="0">
                  <a:pos x="904" y="713"/>
                </a:cxn>
                <a:cxn ang="0">
                  <a:pos x="904" y="319"/>
                </a:cxn>
                <a:cxn ang="0">
                  <a:pos x="775" y="156"/>
                </a:cxn>
                <a:cxn ang="0">
                  <a:pos x="626" y="336"/>
                </a:cxn>
                <a:cxn ang="0">
                  <a:pos x="626" y="713"/>
                </a:cxn>
                <a:cxn ang="0">
                  <a:pos x="452" y="713"/>
                </a:cxn>
                <a:cxn ang="0">
                  <a:pos x="452" y="298"/>
                </a:cxn>
                <a:cxn ang="0">
                  <a:pos x="333" y="156"/>
                </a:cxn>
                <a:cxn ang="0">
                  <a:pos x="174" y="333"/>
                </a:cxn>
                <a:cxn ang="0">
                  <a:pos x="174" y="713"/>
                </a:cxn>
                <a:cxn ang="0">
                  <a:pos x="0" y="713"/>
                </a:cxn>
                <a:cxn ang="0">
                  <a:pos x="0" y="17"/>
                </a:cxn>
              </a:cxnLst>
              <a:rect l="0" t="0" r="r" b="b"/>
              <a:pathLst>
                <a:path w="1078" h="713">
                  <a:moveTo>
                    <a:pt x="0" y="17"/>
                  </a:moveTo>
                  <a:cubicBezTo>
                    <a:pt x="165" y="17"/>
                    <a:pt x="165" y="17"/>
                    <a:pt x="165" y="17"/>
                  </a:cubicBezTo>
                  <a:cubicBezTo>
                    <a:pt x="165" y="126"/>
                    <a:pt x="165" y="126"/>
                    <a:pt x="165" y="126"/>
                  </a:cubicBezTo>
                  <a:cubicBezTo>
                    <a:pt x="168" y="126"/>
                    <a:pt x="168" y="126"/>
                    <a:pt x="168" y="126"/>
                  </a:cubicBezTo>
                  <a:cubicBezTo>
                    <a:pt x="199" y="61"/>
                    <a:pt x="265" y="0"/>
                    <a:pt x="381" y="0"/>
                  </a:cubicBezTo>
                  <a:cubicBezTo>
                    <a:pt x="488" y="0"/>
                    <a:pt x="562" y="42"/>
                    <a:pt x="598" y="129"/>
                  </a:cubicBezTo>
                  <a:cubicBezTo>
                    <a:pt x="649" y="40"/>
                    <a:pt x="723" y="0"/>
                    <a:pt x="827" y="0"/>
                  </a:cubicBezTo>
                  <a:cubicBezTo>
                    <a:pt x="1013" y="0"/>
                    <a:pt x="1078" y="132"/>
                    <a:pt x="1078" y="298"/>
                  </a:cubicBezTo>
                  <a:cubicBezTo>
                    <a:pt x="1078" y="713"/>
                    <a:pt x="1078" y="713"/>
                    <a:pt x="1078" y="713"/>
                  </a:cubicBezTo>
                  <a:cubicBezTo>
                    <a:pt x="904" y="713"/>
                    <a:pt x="904" y="713"/>
                    <a:pt x="904" y="713"/>
                  </a:cubicBezTo>
                  <a:cubicBezTo>
                    <a:pt x="904" y="319"/>
                    <a:pt x="904" y="319"/>
                    <a:pt x="904" y="319"/>
                  </a:cubicBezTo>
                  <a:cubicBezTo>
                    <a:pt x="904" y="232"/>
                    <a:pt x="878" y="156"/>
                    <a:pt x="775" y="156"/>
                  </a:cubicBezTo>
                  <a:cubicBezTo>
                    <a:pt x="666" y="156"/>
                    <a:pt x="626" y="246"/>
                    <a:pt x="626" y="336"/>
                  </a:cubicBezTo>
                  <a:cubicBezTo>
                    <a:pt x="626" y="713"/>
                    <a:pt x="626" y="713"/>
                    <a:pt x="626" y="713"/>
                  </a:cubicBezTo>
                  <a:cubicBezTo>
                    <a:pt x="452" y="713"/>
                    <a:pt x="452" y="713"/>
                    <a:pt x="452" y="713"/>
                  </a:cubicBezTo>
                  <a:cubicBezTo>
                    <a:pt x="452" y="298"/>
                    <a:pt x="452" y="298"/>
                    <a:pt x="452" y="298"/>
                  </a:cubicBezTo>
                  <a:cubicBezTo>
                    <a:pt x="452" y="213"/>
                    <a:pt x="417" y="156"/>
                    <a:pt x="333" y="156"/>
                  </a:cubicBezTo>
                  <a:cubicBezTo>
                    <a:pt x="219" y="156"/>
                    <a:pt x="174" y="240"/>
                    <a:pt x="174" y="333"/>
                  </a:cubicBezTo>
                  <a:cubicBezTo>
                    <a:pt x="174" y="713"/>
                    <a:pt x="174" y="713"/>
                    <a:pt x="174" y="713"/>
                  </a:cubicBezTo>
                  <a:cubicBezTo>
                    <a:pt x="0" y="713"/>
                    <a:pt x="0" y="713"/>
                    <a:pt x="0" y="713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81045" y="1758949"/>
            <a:ext cx="7344000" cy="1039967"/>
          </a:xfrm>
        </p:spPr>
        <p:txBody>
          <a:bodyPr anchor="t" anchorCtr="0"/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nl-NL" noProof="1"/>
              <a:t>Titel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981045" y="2752261"/>
            <a:ext cx="7344000" cy="1752600"/>
          </a:xfrm>
        </p:spPr>
        <p:txBody>
          <a:bodyPr/>
          <a:lstStyle>
            <a:lvl1pPr marL="0" indent="0" algn="l">
              <a:buNone/>
              <a:defRPr sz="35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1"/>
              <a:t>Subtitel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(klein) links, teks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337934" y="2053441"/>
            <a:ext cx="4428000" cy="4608000"/>
          </a:xfrm>
        </p:spPr>
        <p:txBody>
          <a:bodyPr/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0" hasCustomPrompt="1"/>
          </p:nvPr>
        </p:nvSpPr>
        <p:spPr>
          <a:xfrm>
            <a:off x="820800" y="2124000"/>
            <a:ext cx="3268800" cy="4248000"/>
          </a:xfrm>
        </p:spPr>
        <p:txBody>
          <a:bodyPr/>
          <a:lstStyle>
            <a:lvl1pPr marL="0" indent="0">
              <a:buNone/>
              <a:defRPr b="0" baseline="0"/>
            </a:lvl1pPr>
          </a:lstStyle>
          <a:p>
            <a:r>
              <a:rPr lang="nl-NL" dirty="0"/>
              <a:t>Afbeelding formaat: 367 x 476 pixels.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(breed) links, teks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689901" y="2053441"/>
            <a:ext cx="2052000" cy="4176000"/>
          </a:xfrm>
        </p:spPr>
        <p:txBody>
          <a:bodyPr/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0" hasCustomPrompt="1"/>
          </p:nvPr>
        </p:nvSpPr>
        <p:spPr>
          <a:xfrm>
            <a:off x="766800" y="2124000"/>
            <a:ext cx="5720400" cy="3812400"/>
          </a:xfrm>
        </p:spPr>
        <p:txBody>
          <a:bodyPr/>
          <a:lstStyle>
            <a:lvl1pPr marL="0" indent="0">
              <a:buNone/>
              <a:defRPr b="0" baseline="0"/>
            </a:lvl1pPr>
          </a:lstStyle>
          <a:p>
            <a:r>
              <a:rPr lang="nl-NL" dirty="0"/>
              <a:t>Afbeelding formaat: 641 x 427 pixels.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(hoog) links, tekst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40767" y="2053441"/>
            <a:ext cx="2753742" cy="4608000"/>
          </a:xfrm>
        </p:spPr>
        <p:txBody>
          <a:bodyPr/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0" hasCustomPrompt="1"/>
          </p:nvPr>
        </p:nvSpPr>
        <p:spPr>
          <a:xfrm>
            <a:off x="792000" y="0"/>
            <a:ext cx="4950000" cy="6858000"/>
          </a:xfrm>
        </p:spPr>
        <p:txBody>
          <a:bodyPr/>
          <a:lstStyle>
            <a:lvl1pPr marL="0" indent="0">
              <a:buNone/>
              <a:defRPr b="0" baseline="0"/>
            </a:lvl1pPr>
          </a:lstStyle>
          <a:p>
            <a:r>
              <a:rPr lang="nl-NL" dirty="0"/>
              <a:t>Afbeelding formaat: 367 x 476 pixels.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2 ka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inhoud 8"/>
          <p:cNvSpPr>
            <a:spLocks noGrp="1"/>
          </p:cNvSpPr>
          <p:nvPr>
            <p:ph sz="quarter" idx="13"/>
          </p:nvPr>
        </p:nvSpPr>
        <p:spPr>
          <a:xfrm>
            <a:off x="4705971" y="3366000"/>
            <a:ext cx="3672000" cy="2786400"/>
          </a:xfrm>
        </p:spPr>
        <p:txBody>
          <a:bodyPr/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14"/>
          </p:nvPr>
        </p:nvSpPr>
        <p:spPr>
          <a:xfrm>
            <a:off x="781971" y="3366000"/>
            <a:ext cx="3672000" cy="2786400"/>
          </a:xfrm>
        </p:spPr>
        <p:txBody>
          <a:bodyPr/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781971" y="1998333"/>
            <a:ext cx="75960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t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Afgeronde rechthoek 31"/>
          <p:cNvSpPr>
            <a:spLocks noSelect="1"/>
          </p:cNvSpPr>
          <p:nvPr userDrawn="1"/>
        </p:nvSpPr>
        <p:spPr>
          <a:xfrm>
            <a:off x="-1731443" y="98556"/>
            <a:ext cx="1609522" cy="4320575"/>
          </a:xfrm>
          <a:prstGeom prst="roundRect">
            <a:avLst>
              <a:gd name="adj" fmla="val 970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>
            <a:noAutofit/>
          </a:bodyPr>
          <a:lstStyle/>
          <a:p>
            <a:pPr algn="l"/>
            <a:r>
              <a:rPr lang="nl-NL" sz="900" dirty="0">
                <a:solidFill>
                  <a:schemeClr val="tx1"/>
                </a:solidFill>
              </a:rPr>
              <a:t>Deze dia-indeling</a:t>
            </a:r>
            <a:r>
              <a:rPr lang="nl-NL" sz="900" baseline="0" dirty="0">
                <a:solidFill>
                  <a:schemeClr val="tx1"/>
                </a:solidFill>
              </a:rPr>
              <a:t> is zo gemaakt dat zelf een afbeelding kan worden geplaatst.</a:t>
            </a:r>
          </a:p>
          <a:p>
            <a:pPr algn="l"/>
            <a:endParaRPr lang="nl-NL" sz="900" baseline="0" dirty="0">
              <a:solidFill>
                <a:schemeClr val="tx1"/>
              </a:solidFill>
            </a:endParaRP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Klik met de rechtermuisknop in de achtergrond en kies Achtergrond opmaken.</a:t>
            </a: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Klik op Opvulling met figuur of </a:t>
            </a:r>
            <a:r>
              <a:rPr lang="nl-NL" sz="900" baseline="0" dirty="0" err="1">
                <a:solidFill>
                  <a:schemeClr val="tx1"/>
                </a:solidFill>
              </a:rPr>
              <a:t>bitmappatroon</a:t>
            </a:r>
            <a:r>
              <a:rPr lang="nl-NL" sz="900" baseline="0" dirty="0">
                <a:solidFill>
                  <a:schemeClr val="tx1"/>
                </a:solidFill>
              </a:rPr>
              <a:t> en dan op Bestand.</a:t>
            </a: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Kies de afbeelding en klik op Invoegen, daarna op Sluiten.</a:t>
            </a:r>
          </a:p>
          <a:p>
            <a:pPr algn="l"/>
            <a:endParaRPr lang="nl-NL" sz="900" baseline="0" dirty="0">
              <a:solidFill>
                <a:schemeClr val="tx1"/>
              </a:solidFill>
            </a:endParaRP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Klik niet op overal toepassen, omdat dan de achtergrond van alle dia’s wordt aangepast.</a:t>
            </a: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Met </a:t>
            </a:r>
            <a:r>
              <a:rPr lang="nl-NL" sz="900" baseline="0" dirty="0" err="1">
                <a:solidFill>
                  <a:schemeClr val="tx1"/>
                </a:solidFill>
              </a:rPr>
              <a:t>Ctrl</a:t>
            </a:r>
            <a:r>
              <a:rPr lang="nl-NL" sz="900" baseline="0" dirty="0">
                <a:solidFill>
                  <a:schemeClr val="tx1"/>
                </a:solidFill>
              </a:rPr>
              <a:t>+Z kan dit hersteld worden. </a:t>
            </a:r>
          </a:p>
          <a:p>
            <a:pPr algn="l"/>
            <a:endParaRPr lang="nl-NL" sz="900" baseline="0" dirty="0">
              <a:solidFill>
                <a:schemeClr val="tx1"/>
              </a:solidFill>
            </a:endParaRPr>
          </a:p>
          <a:p>
            <a:pPr algn="l"/>
            <a:r>
              <a:rPr lang="nl-NL" sz="900" baseline="0" dirty="0">
                <a:solidFill>
                  <a:schemeClr val="tx1"/>
                </a:solidFill>
              </a:rPr>
              <a:t>Voor het mooiste resultaat is de verhouding 1024 x 768 pixels.  Dit zorgt ervoor dat de foto in de achtergrond scherp wordt, en niet vervormt.</a:t>
            </a:r>
            <a:endParaRPr lang="nl-NL" sz="900" dirty="0">
              <a:solidFill>
                <a:schemeClr val="tx1"/>
              </a:solidFill>
            </a:endParaRPr>
          </a:p>
        </p:txBody>
      </p:sp>
      <p:grpSp>
        <p:nvGrpSpPr>
          <p:cNvPr id="2" name="Groep 35"/>
          <p:cNvGrpSpPr/>
          <p:nvPr userDrawn="1"/>
        </p:nvGrpSpPr>
        <p:grpSpPr>
          <a:xfrm>
            <a:off x="0" y="0"/>
            <a:ext cx="701484" cy="6858000"/>
            <a:chOff x="0" y="0"/>
            <a:chExt cx="701484" cy="6858000"/>
          </a:xfrm>
        </p:grpSpPr>
        <p:sp>
          <p:nvSpPr>
            <p:cNvPr id="30" name="Rechthoek 29"/>
            <p:cNvSpPr>
              <a:spLocks noSelect="1"/>
            </p:cNvSpPr>
            <p:nvPr userDrawn="1"/>
          </p:nvSpPr>
          <p:spPr>
            <a:xfrm>
              <a:off x="0" y="0"/>
              <a:ext cx="701484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grpSp>
          <p:nvGrpSpPr>
            <p:cNvPr id="3" name="Groep 30"/>
            <p:cNvGrpSpPr/>
            <p:nvPr userDrawn="1"/>
          </p:nvGrpSpPr>
          <p:grpSpPr>
            <a:xfrm>
              <a:off x="182563" y="163513"/>
              <a:ext cx="425450" cy="1447800"/>
              <a:chOff x="182563" y="163513"/>
              <a:chExt cx="425450" cy="1447800"/>
            </a:xfrm>
            <a:solidFill>
              <a:srgbClr val="FF0000"/>
            </a:solidFill>
          </p:grpSpPr>
          <p:sp>
            <p:nvSpPr>
              <p:cNvPr id="33" name="Freeform 7"/>
              <p:cNvSpPr>
                <a:spLocks noSelect="1"/>
              </p:cNvSpPr>
              <p:nvPr/>
            </p:nvSpPr>
            <p:spPr bwMode="auto">
              <a:xfrm>
                <a:off x="182563" y="1185863"/>
                <a:ext cx="425450" cy="425450"/>
              </a:xfrm>
              <a:custGeom>
                <a:avLst/>
                <a:gdLst/>
                <a:ahLst/>
                <a:cxnLst>
                  <a:cxn ang="0">
                    <a:pos x="0" y="214"/>
                  </a:cxn>
                  <a:cxn ang="0">
                    <a:pos x="81" y="134"/>
                  </a:cxn>
                  <a:cxn ang="0">
                    <a:pos x="0" y="54"/>
                  </a:cxn>
                  <a:cxn ang="0">
                    <a:pos x="54" y="0"/>
                  </a:cxn>
                  <a:cxn ang="0">
                    <a:pos x="134" y="80"/>
                  </a:cxn>
                  <a:cxn ang="0">
                    <a:pos x="214" y="0"/>
                  </a:cxn>
                  <a:cxn ang="0">
                    <a:pos x="268" y="54"/>
                  </a:cxn>
                  <a:cxn ang="0">
                    <a:pos x="188" y="134"/>
                  </a:cxn>
                  <a:cxn ang="0">
                    <a:pos x="268" y="214"/>
                  </a:cxn>
                  <a:cxn ang="0">
                    <a:pos x="214" y="268"/>
                  </a:cxn>
                  <a:cxn ang="0">
                    <a:pos x="134" y="187"/>
                  </a:cxn>
                  <a:cxn ang="0">
                    <a:pos x="54" y="268"/>
                  </a:cxn>
                  <a:cxn ang="0">
                    <a:pos x="0" y="214"/>
                  </a:cxn>
                </a:cxnLst>
                <a:rect l="0" t="0" r="r" b="b"/>
                <a:pathLst>
                  <a:path w="268" h="268">
                    <a:moveTo>
                      <a:pt x="0" y="214"/>
                    </a:moveTo>
                    <a:lnTo>
                      <a:pt x="81" y="134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134" y="80"/>
                    </a:lnTo>
                    <a:lnTo>
                      <a:pt x="214" y="0"/>
                    </a:lnTo>
                    <a:lnTo>
                      <a:pt x="268" y="54"/>
                    </a:lnTo>
                    <a:lnTo>
                      <a:pt x="188" y="134"/>
                    </a:lnTo>
                    <a:lnTo>
                      <a:pt x="268" y="214"/>
                    </a:lnTo>
                    <a:lnTo>
                      <a:pt x="214" y="268"/>
                    </a:lnTo>
                    <a:lnTo>
                      <a:pt x="134" y="187"/>
                    </a:lnTo>
                    <a:lnTo>
                      <a:pt x="54" y="268"/>
                    </a:lnTo>
                    <a:lnTo>
                      <a:pt x="0" y="21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34" name="Freeform 8"/>
              <p:cNvSpPr>
                <a:spLocks noSelect="1"/>
              </p:cNvSpPr>
              <p:nvPr/>
            </p:nvSpPr>
            <p:spPr bwMode="auto">
              <a:xfrm>
                <a:off x="182563" y="163513"/>
                <a:ext cx="425450" cy="425450"/>
              </a:xfrm>
              <a:custGeom>
                <a:avLst/>
                <a:gdLst/>
                <a:ahLst/>
                <a:cxnLst>
                  <a:cxn ang="0">
                    <a:pos x="0" y="215"/>
                  </a:cxn>
                  <a:cxn ang="0">
                    <a:pos x="81" y="134"/>
                  </a:cxn>
                  <a:cxn ang="0">
                    <a:pos x="0" y="54"/>
                  </a:cxn>
                  <a:cxn ang="0">
                    <a:pos x="54" y="0"/>
                  </a:cxn>
                  <a:cxn ang="0">
                    <a:pos x="134" y="81"/>
                  </a:cxn>
                  <a:cxn ang="0">
                    <a:pos x="214" y="0"/>
                  </a:cxn>
                  <a:cxn ang="0">
                    <a:pos x="268" y="54"/>
                  </a:cxn>
                  <a:cxn ang="0">
                    <a:pos x="188" y="134"/>
                  </a:cxn>
                  <a:cxn ang="0">
                    <a:pos x="268" y="215"/>
                  </a:cxn>
                  <a:cxn ang="0">
                    <a:pos x="214" y="268"/>
                  </a:cxn>
                  <a:cxn ang="0">
                    <a:pos x="134" y="188"/>
                  </a:cxn>
                  <a:cxn ang="0">
                    <a:pos x="54" y="268"/>
                  </a:cxn>
                  <a:cxn ang="0">
                    <a:pos x="0" y="215"/>
                  </a:cxn>
                </a:cxnLst>
                <a:rect l="0" t="0" r="r" b="b"/>
                <a:pathLst>
                  <a:path w="268" h="268">
                    <a:moveTo>
                      <a:pt x="0" y="215"/>
                    </a:moveTo>
                    <a:lnTo>
                      <a:pt x="81" y="134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134" y="81"/>
                    </a:lnTo>
                    <a:lnTo>
                      <a:pt x="214" y="0"/>
                    </a:lnTo>
                    <a:lnTo>
                      <a:pt x="268" y="54"/>
                    </a:lnTo>
                    <a:lnTo>
                      <a:pt x="188" y="134"/>
                    </a:lnTo>
                    <a:lnTo>
                      <a:pt x="268" y="215"/>
                    </a:lnTo>
                    <a:lnTo>
                      <a:pt x="214" y="268"/>
                    </a:lnTo>
                    <a:lnTo>
                      <a:pt x="134" y="188"/>
                    </a:lnTo>
                    <a:lnTo>
                      <a:pt x="54" y="268"/>
                    </a:lnTo>
                    <a:lnTo>
                      <a:pt x="0" y="2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  <p:sp>
            <p:nvSpPr>
              <p:cNvPr id="35" name="Freeform 9"/>
              <p:cNvSpPr>
                <a:spLocks noSelect="1"/>
              </p:cNvSpPr>
              <p:nvPr/>
            </p:nvSpPr>
            <p:spPr bwMode="auto">
              <a:xfrm>
                <a:off x="182563" y="674688"/>
                <a:ext cx="425450" cy="425450"/>
              </a:xfrm>
              <a:custGeom>
                <a:avLst/>
                <a:gdLst/>
                <a:ahLst/>
                <a:cxnLst>
                  <a:cxn ang="0">
                    <a:pos x="0" y="215"/>
                  </a:cxn>
                  <a:cxn ang="0">
                    <a:pos x="81" y="134"/>
                  </a:cxn>
                  <a:cxn ang="0">
                    <a:pos x="0" y="54"/>
                  </a:cxn>
                  <a:cxn ang="0">
                    <a:pos x="54" y="0"/>
                  </a:cxn>
                  <a:cxn ang="0">
                    <a:pos x="134" y="81"/>
                  </a:cxn>
                  <a:cxn ang="0">
                    <a:pos x="214" y="0"/>
                  </a:cxn>
                  <a:cxn ang="0">
                    <a:pos x="268" y="54"/>
                  </a:cxn>
                  <a:cxn ang="0">
                    <a:pos x="188" y="134"/>
                  </a:cxn>
                  <a:cxn ang="0">
                    <a:pos x="268" y="215"/>
                  </a:cxn>
                  <a:cxn ang="0">
                    <a:pos x="214" y="268"/>
                  </a:cxn>
                  <a:cxn ang="0">
                    <a:pos x="134" y="188"/>
                  </a:cxn>
                  <a:cxn ang="0">
                    <a:pos x="54" y="268"/>
                  </a:cxn>
                  <a:cxn ang="0">
                    <a:pos x="0" y="215"/>
                  </a:cxn>
                </a:cxnLst>
                <a:rect l="0" t="0" r="r" b="b"/>
                <a:pathLst>
                  <a:path w="268" h="268">
                    <a:moveTo>
                      <a:pt x="0" y="215"/>
                    </a:moveTo>
                    <a:lnTo>
                      <a:pt x="81" y="134"/>
                    </a:lnTo>
                    <a:lnTo>
                      <a:pt x="0" y="54"/>
                    </a:lnTo>
                    <a:lnTo>
                      <a:pt x="54" y="0"/>
                    </a:lnTo>
                    <a:lnTo>
                      <a:pt x="134" y="81"/>
                    </a:lnTo>
                    <a:lnTo>
                      <a:pt x="214" y="0"/>
                    </a:lnTo>
                    <a:lnTo>
                      <a:pt x="268" y="54"/>
                    </a:lnTo>
                    <a:lnTo>
                      <a:pt x="188" y="134"/>
                    </a:lnTo>
                    <a:lnTo>
                      <a:pt x="268" y="215"/>
                    </a:lnTo>
                    <a:lnTo>
                      <a:pt x="214" y="268"/>
                    </a:lnTo>
                    <a:lnTo>
                      <a:pt x="134" y="188"/>
                    </a:lnTo>
                    <a:lnTo>
                      <a:pt x="54" y="268"/>
                    </a:lnTo>
                    <a:lnTo>
                      <a:pt x="0" y="21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nl-NL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ep 11"/>
          <p:cNvGrpSpPr/>
          <p:nvPr/>
        </p:nvGrpSpPr>
        <p:grpSpPr>
          <a:xfrm>
            <a:off x="182563" y="163513"/>
            <a:ext cx="425450" cy="1447800"/>
            <a:chOff x="182563" y="163513"/>
            <a:chExt cx="425450" cy="1447800"/>
          </a:xfrm>
          <a:solidFill>
            <a:srgbClr val="FF0000"/>
          </a:solidFill>
        </p:grpSpPr>
        <p:sp>
          <p:nvSpPr>
            <p:cNvPr id="13" name="Freeform 7"/>
            <p:cNvSpPr>
              <a:spLocks noSelect="1"/>
            </p:cNvSpPr>
            <p:nvPr/>
          </p:nvSpPr>
          <p:spPr bwMode="auto">
            <a:xfrm>
              <a:off x="182563" y="1185863"/>
              <a:ext cx="425450" cy="425450"/>
            </a:xfrm>
            <a:custGeom>
              <a:avLst/>
              <a:gdLst/>
              <a:ahLst/>
              <a:cxnLst>
                <a:cxn ang="0">
                  <a:pos x="0" y="214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0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4"/>
                </a:cxn>
                <a:cxn ang="0">
                  <a:pos x="214" y="268"/>
                </a:cxn>
                <a:cxn ang="0">
                  <a:pos x="134" y="187"/>
                </a:cxn>
                <a:cxn ang="0">
                  <a:pos x="54" y="268"/>
                </a:cxn>
                <a:cxn ang="0">
                  <a:pos x="0" y="214"/>
                </a:cxn>
              </a:cxnLst>
              <a:rect l="0" t="0" r="r" b="b"/>
              <a:pathLst>
                <a:path w="268" h="268">
                  <a:moveTo>
                    <a:pt x="0" y="214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0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4"/>
                  </a:lnTo>
                  <a:lnTo>
                    <a:pt x="214" y="268"/>
                  </a:lnTo>
                  <a:lnTo>
                    <a:pt x="134" y="187"/>
                  </a:lnTo>
                  <a:lnTo>
                    <a:pt x="54" y="268"/>
                  </a:lnTo>
                  <a:lnTo>
                    <a:pt x="0" y="2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4" name="Freeform 8"/>
            <p:cNvSpPr>
              <a:spLocks noSelect="1"/>
            </p:cNvSpPr>
            <p:nvPr/>
          </p:nvSpPr>
          <p:spPr bwMode="auto">
            <a:xfrm>
              <a:off x="182563" y="163513"/>
              <a:ext cx="425450" cy="425450"/>
            </a:xfrm>
            <a:custGeom>
              <a:avLst/>
              <a:gdLst/>
              <a:ahLst/>
              <a:cxnLst>
                <a:cxn ang="0">
                  <a:pos x="0" y="215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1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5"/>
                </a:cxn>
                <a:cxn ang="0">
                  <a:pos x="214" y="268"/>
                </a:cxn>
                <a:cxn ang="0">
                  <a:pos x="134" y="188"/>
                </a:cxn>
                <a:cxn ang="0">
                  <a:pos x="54" y="268"/>
                </a:cxn>
                <a:cxn ang="0">
                  <a:pos x="0" y="215"/>
                </a:cxn>
              </a:cxnLst>
              <a:rect l="0" t="0" r="r" b="b"/>
              <a:pathLst>
                <a:path w="268" h="268">
                  <a:moveTo>
                    <a:pt x="0" y="215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1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5"/>
                  </a:lnTo>
                  <a:lnTo>
                    <a:pt x="214" y="268"/>
                  </a:lnTo>
                  <a:lnTo>
                    <a:pt x="134" y="188"/>
                  </a:lnTo>
                  <a:lnTo>
                    <a:pt x="54" y="268"/>
                  </a:lnTo>
                  <a:lnTo>
                    <a:pt x="0" y="2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5" name="Freeform 9"/>
            <p:cNvSpPr>
              <a:spLocks noSelect="1"/>
            </p:cNvSpPr>
            <p:nvPr/>
          </p:nvSpPr>
          <p:spPr bwMode="auto">
            <a:xfrm>
              <a:off x="182563" y="674688"/>
              <a:ext cx="425450" cy="425450"/>
            </a:xfrm>
            <a:custGeom>
              <a:avLst/>
              <a:gdLst/>
              <a:ahLst/>
              <a:cxnLst>
                <a:cxn ang="0">
                  <a:pos x="0" y="215"/>
                </a:cxn>
                <a:cxn ang="0">
                  <a:pos x="81" y="134"/>
                </a:cxn>
                <a:cxn ang="0">
                  <a:pos x="0" y="54"/>
                </a:cxn>
                <a:cxn ang="0">
                  <a:pos x="54" y="0"/>
                </a:cxn>
                <a:cxn ang="0">
                  <a:pos x="134" y="81"/>
                </a:cxn>
                <a:cxn ang="0">
                  <a:pos x="214" y="0"/>
                </a:cxn>
                <a:cxn ang="0">
                  <a:pos x="268" y="54"/>
                </a:cxn>
                <a:cxn ang="0">
                  <a:pos x="188" y="134"/>
                </a:cxn>
                <a:cxn ang="0">
                  <a:pos x="268" y="215"/>
                </a:cxn>
                <a:cxn ang="0">
                  <a:pos x="214" y="268"/>
                </a:cxn>
                <a:cxn ang="0">
                  <a:pos x="134" y="188"/>
                </a:cxn>
                <a:cxn ang="0">
                  <a:pos x="54" y="268"/>
                </a:cxn>
                <a:cxn ang="0">
                  <a:pos x="0" y="215"/>
                </a:cxn>
              </a:cxnLst>
              <a:rect l="0" t="0" r="r" b="b"/>
              <a:pathLst>
                <a:path w="268" h="268">
                  <a:moveTo>
                    <a:pt x="0" y="215"/>
                  </a:moveTo>
                  <a:lnTo>
                    <a:pt x="81" y="134"/>
                  </a:lnTo>
                  <a:lnTo>
                    <a:pt x="0" y="54"/>
                  </a:lnTo>
                  <a:lnTo>
                    <a:pt x="54" y="0"/>
                  </a:lnTo>
                  <a:lnTo>
                    <a:pt x="134" y="81"/>
                  </a:lnTo>
                  <a:lnTo>
                    <a:pt x="214" y="0"/>
                  </a:lnTo>
                  <a:lnTo>
                    <a:pt x="268" y="54"/>
                  </a:lnTo>
                  <a:lnTo>
                    <a:pt x="188" y="134"/>
                  </a:lnTo>
                  <a:lnTo>
                    <a:pt x="268" y="215"/>
                  </a:lnTo>
                  <a:lnTo>
                    <a:pt x="214" y="268"/>
                  </a:lnTo>
                  <a:lnTo>
                    <a:pt x="134" y="188"/>
                  </a:lnTo>
                  <a:lnTo>
                    <a:pt x="54" y="268"/>
                  </a:lnTo>
                  <a:lnTo>
                    <a:pt x="0" y="2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81971" y="1998333"/>
            <a:ext cx="7596000" cy="1143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nl-NL" noProof="1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1563" y="3367563"/>
            <a:ext cx="7596000" cy="2787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noProof="1"/>
              <a:t>Klik om de modelstijlen te bewerken</a:t>
            </a:r>
          </a:p>
          <a:p>
            <a:pPr lvl="1"/>
            <a:r>
              <a:rPr lang="nl-NL" noProof="1"/>
              <a:t>Tweede niveau</a:t>
            </a:r>
          </a:p>
          <a:p>
            <a:pPr lvl="2"/>
            <a:r>
              <a:rPr lang="nl-NL" noProof="1"/>
              <a:t>Derde niveau</a:t>
            </a:r>
          </a:p>
          <a:p>
            <a:pPr lvl="3"/>
            <a:r>
              <a:rPr lang="nl-NL" noProof="1"/>
              <a:t>Vierde niveau</a:t>
            </a:r>
          </a:p>
          <a:p>
            <a:pPr lvl="4"/>
            <a:r>
              <a:rPr lang="nl-NL" noProof="1"/>
              <a:t>Vijfde niveau</a:t>
            </a:r>
          </a:p>
          <a:p>
            <a:pPr lvl="5"/>
            <a:r>
              <a:rPr lang="nl-NL" noProof="1"/>
              <a:t>Zesde niveau</a:t>
            </a:r>
          </a:p>
          <a:p>
            <a:pPr lvl="6"/>
            <a:r>
              <a:rPr lang="nl-NL" noProof="1"/>
              <a:t>Zevende niveau</a:t>
            </a:r>
          </a:p>
          <a:p>
            <a:pPr lvl="7"/>
            <a:r>
              <a:rPr lang="nl-NL" noProof="1"/>
              <a:t>Achtste niveau</a:t>
            </a:r>
          </a:p>
          <a:p>
            <a:pPr lvl="8"/>
            <a:r>
              <a:rPr lang="nl-NL" noProof="1"/>
              <a:t>Negende niveau</a:t>
            </a:r>
          </a:p>
        </p:txBody>
      </p:sp>
      <p:grpSp>
        <p:nvGrpSpPr>
          <p:cNvPr id="20" name="Groep 19"/>
          <p:cNvGrpSpPr/>
          <p:nvPr/>
        </p:nvGrpSpPr>
        <p:grpSpPr>
          <a:xfrm>
            <a:off x="9252624" y="-47626"/>
            <a:ext cx="1609522" cy="6948000"/>
            <a:chOff x="9252624" y="-47626"/>
            <a:chExt cx="1609522" cy="6948000"/>
          </a:xfrm>
        </p:grpSpPr>
        <p:sp>
          <p:nvSpPr>
            <p:cNvPr id="16" name="Afgeronde rechthoek 15"/>
            <p:cNvSpPr>
              <a:spLocks noSelect="1"/>
            </p:cNvSpPr>
            <p:nvPr userDrawn="1"/>
          </p:nvSpPr>
          <p:spPr>
            <a:xfrm>
              <a:off x="9252624" y="-47626"/>
              <a:ext cx="1609522" cy="6948000"/>
            </a:xfrm>
            <a:prstGeom prst="roundRect">
              <a:avLst>
                <a:gd name="adj" fmla="val 9701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>
              <a:noAutofit/>
            </a:bodyPr>
            <a:lstStyle/>
            <a:p>
              <a:pPr algn="l"/>
              <a:r>
                <a:rPr lang="nl-NL" sz="900" dirty="0">
                  <a:solidFill>
                    <a:schemeClr val="tx1"/>
                  </a:solidFill>
                </a:rPr>
                <a:t>Klik op het pijltje naast Nieuwe dia om een nieuwe dia aan te maken. Kies een van de indelingen.</a:t>
              </a:r>
            </a:p>
            <a:p>
              <a:pPr algn="l"/>
              <a:endParaRPr lang="nl-NL" sz="900" dirty="0">
                <a:solidFill>
                  <a:schemeClr val="tx1"/>
                </a:solidFill>
              </a:endParaRPr>
            </a:p>
            <a:p>
              <a:pPr algn="l"/>
              <a:r>
                <a:rPr lang="nl-NL" sz="900" dirty="0">
                  <a:solidFill>
                    <a:schemeClr val="tx1"/>
                  </a:solidFill>
                </a:rPr>
                <a:t>Klik op Indeling als de dia opnieuw moet worden aangepast aan de huidige indeling, of om een andere indeling toe te passen.</a:t>
              </a:r>
            </a:p>
            <a:p>
              <a:pPr algn="l"/>
              <a:endParaRPr lang="nl-NL" sz="900" dirty="0">
                <a:solidFill>
                  <a:schemeClr val="tx1"/>
                </a:solidFill>
              </a:endParaRPr>
            </a:p>
            <a:p>
              <a:pPr algn="l"/>
              <a:r>
                <a:rPr lang="nl-NL" sz="900" dirty="0">
                  <a:solidFill>
                    <a:schemeClr val="tx1"/>
                  </a:solidFill>
                </a:rPr>
                <a:t>De tekstvakken van de dia’s hebben allen 9 niveaus.</a:t>
              </a:r>
            </a:p>
            <a:p>
              <a:pPr algn="l"/>
              <a:r>
                <a:rPr lang="nl-NL" sz="900" dirty="0">
                  <a:solidFill>
                    <a:schemeClr val="tx1"/>
                  </a:solidFill>
                </a:rPr>
                <a:t>Eerste, tweede en derde niveau hebben</a:t>
              </a:r>
              <a:r>
                <a:rPr lang="nl-NL" sz="900" baseline="0" dirty="0">
                  <a:solidFill>
                    <a:schemeClr val="tx1"/>
                  </a:solidFill>
                </a:rPr>
                <a:t> een opsomming. Het vierde niveau is </a:t>
              </a:r>
              <a:r>
                <a:rPr lang="nl-NL" sz="900" baseline="0" dirty="0" err="1">
                  <a:solidFill>
                    <a:schemeClr val="tx1"/>
                  </a:solidFill>
                </a:rPr>
                <a:t>bold</a:t>
              </a:r>
              <a:r>
                <a:rPr lang="nl-NL" sz="900" baseline="0" dirty="0">
                  <a:solidFill>
                    <a:schemeClr val="tx1"/>
                  </a:solidFill>
                </a:rPr>
                <a:t> en geschikt voor een kopje.</a:t>
              </a:r>
            </a:p>
            <a:p>
              <a:pPr algn="l"/>
              <a:r>
                <a:rPr lang="nl-NL" sz="900" baseline="0" dirty="0">
                  <a:solidFill>
                    <a:schemeClr val="tx1"/>
                  </a:solidFill>
                </a:rPr>
                <a:t>Het vijfde niveau is voor de basistekst. Zowel niveau  vier als vijf lijnen automatisch uit aan de linkerkantlijn.</a:t>
              </a:r>
            </a:p>
            <a:p>
              <a:pPr algn="l"/>
              <a:r>
                <a:rPr lang="nl-NL" sz="900" baseline="0" dirty="0">
                  <a:solidFill>
                    <a:schemeClr val="tx1"/>
                  </a:solidFill>
                </a:rPr>
                <a:t>Het zesde, zevende en achtste niveau lijnen uit onder resp. eerste, tweede en derde opsomming.</a:t>
              </a:r>
            </a:p>
            <a:p>
              <a:pPr algn="l"/>
              <a:r>
                <a:rPr lang="nl-NL" sz="900" baseline="0" dirty="0">
                  <a:solidFill>
                    <a:schemeClr val="tx1"/>
                  </a:solidFill>
                </a:rPr>
                <a:t>Het negende niveau is een kleiner lettertype dat uitlijnt aan de linkermarge. Deze is geschikt voor bijvoorbeeld een bijschrift.</a:t>
              </a:r>
            </a:p>
            <a:p>
              <a:pPr algn="l"/>
              <a:endParaRPr lang="nl-NL" sz="900" baseline="0" dirty="0">
                <a:solidFill>
                  <a:schemeClr val="tx1"/>
                </a:solidFill>
              </a:endParaRPr>
            </a:p>
            <a:p>
              <a:pPr algn="l"/>
              <a:r>
                <a:rPr lang="nl-NL" sz="900" b="1" baseline="0" dirty="0">
                  <a:solidFill>
                    <a:schemeClr val="tx1"/>
                  </a:solidFill>
                </a:rPr>
                <a:t>Let op:</a:t>
              </a:r>
              <a:r>
                <a:rPr lang="nl-NL" sz="900" b="0" baseline="0" dirty="0">
                  <a:solidFill>
                    <a:schemeClr val="tx1"/>
                  </a:solidFill>
                </a:rPr>
                <a:t>  Let op: wissel van stijl met de knoppen              voor lijstniveau verhogen of verlagen, of in MS Office met verkorte toetscombinatie Alt+Shift+← of Alt+Shift+→</a:t>
              </a:r>
            </a:p>
            <a:p>
              <a:pPr algn="l"/>
              <a:endParaRPr lang="nl-NL" sz="900" b="0" baseline="0" dirty="0">
                <a:solidFill>
                  <a:schemeClr val="tx1"/>
                </a:solidFill>
              </a:endParaRPr>
            </a:p>
            <a:p>
              <a:pPr algn="l"/>
              <a:endParaRPr lang="nl-NL" sz="900" b="0" baseline="0" dirty="0">
                <a:solidFill>
                  <a:schemeClr val="tx1"/>
                </a:solidFill>
              </a:endParaRPr>
            </a:p>
            <a:p>
              <a:pPr algn="l"/>
              <a:r>
                <a:rPr lang="nl-NL" sz="900" b="0" baseline="0" dirty="0">
                  <a:solidFill>
                    <a:schemeClr val="tx1"/>
                  </a:solidFill>
                </a:rPr>
                <a:t>Gebruik dus niet de standaard opsomming- knoppen van MS Office om de stijl te veranderen!</a:t>
              </a:r>
              <a:endParaRPr lang="nl-NL" sz="900" b="1" dirty="0">
                <a:solidFill>
                  <a:schemeClr val="tx1"/>
                </a:solidFill>
              </a:endParaRPr>
            </a:p>
          </p:txBody>
        </p:sp>
        <p:pic>
          <p:nvPicPr>
            <p:cNvPr id="17" name="Afbeelding 16" descr="knoppen inspringen.png"/>
            <p:cNvPicPr>
              <a:picLocks noChangeAspect="1"/>
            </p:cNvPicPr>
            <p:nvPr userDrawn="1"/>
          </p:nvPicPr>
          <p:blipFill>
            <a:blip r:embed="rId14"/>
            <a:stretch>
              <a:fillRect/>
            </a:stretch>
          </p:blipFill>
          <p:spPr>
            <a:xfrm>
              <a:off x="9664584" y="5669775"/>
              <a:ext cx="419100" cy="228600"/>
            </a:xfrm>
            <a:prstGeom prst="rect">
              <a:avLst/>
            </a:prstGeom>
          </p:spPr>
        </p:pic>
        <p:grpSp>
          <p:nvGrpSpPr>
            <p:cNvPr id="19" name="Groep 18"/>
            <p:cNvGrpSpPr/>
            <p:nvPr userDrawn="1"/>
          </p:nvGrpSpPr>
          <p:grpSpPr>
            <a:xfrm>
              <a:off x="9632100" y="6521279"/>
              <a:ext cx="752580" cy="285790"/>
              <a:chOff x="9670200" y="6559379"/>
              <a:chExt cx="752580" cy="285790"/>
            </a:xfrm>
          </p:grpSpPr>
          <p:pic>
            <p:nvPicPr>
              <p:cNvPr id="18" name="Afbeelding 17" descr="knoppen ms office niet gebruiken.png"/>
              <p:cNvPicPr>
                <a:picLocks noChangeAspect="1"/>
              </p:cNvPicPr>
              <p:nvPr userDrawn="1"/>
            </p:nvPicPr>
            <p:blipFill>
              <a:blip r:embed="rId15"/>
              <a:stretch>
                <a:fillRect/>
              </a:stretch>
            </p:blipFill>
            <p:spPr>
              <a:xfrm>
                <a:off x="9670200" y="6559379"/>
                <a:ext cx="752580" cy="285790"/>
              </a:xfrm>
              <a:prstGeom prst="rect">
                <a:avLst/>
              </a:prstGeom>
            </p:spPr>
          </p:pic>
          <p:cxnSp>
            <p:nvCxnSpPr>
              <p:cNvPr id="22" name="Rechte verbindingslijn 21"/>
              <p:cNvCxnSpPr/>
              <p:nvPr userDrawn="1"/>
            </p:nvCxnSpPr>
            <p:spPr>
              <a:xfrm flipH="1">
                <a:off x="9702684" y="6565608"/>
                <a:ext cx="677709" cy="2795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Rechte verbindingslijn 23"/>
              <p:cNvCxnSpPr/>
              <p:nvPr userDrawn="1"/>
            </p:nvCxnSpPr>
            <p:spPr>
              <a:xfrm flipH="1" flipV="1">
                <a:off x="9702684" y="6565608"/>
                <a:ext cx="677709" cy="279561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19" r:id="rId2"/>
    <p:sldLayoutId id="2147483718" r:id="rId3"/>
    <p:sldLayoutId id="2147483728" r:id="rId4"/>
    <p:sldLayoutId id="2147483725" r:id="rId5"/>
    <p:sldLayoutId id="2147483730" r:id="rId6"/>
    <p:sldLayoutId id="2147483732" r:id="rId7"/>
    <p:sldLayoutId id="2147483720" r:id="rId8"/>
    <p:sldLayoutId id="2147483735" r:id="rId9"/>
    <p:sldLayoutId id="2147483722" r:id="rId10"/>
    <p:sldLayoutId id="2147483723" r:id="rId11"/>
    <p:sldLayoutId id="2147483736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spcBef>
          <a:spcPts val="0"/>
        </a:spcBef>
        <a:buClr>
          <a:schemeClr val="accent1"/>
        </a:buClr>
        <a:buSzPct val="65000"/>
        <a:buFont typeface="Wingdings" pitchFamily="2" charset="2"/>
        <a:buChar char=""/>
        <a:defRPr sz="2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16000" algn="l" defTabSz="914400" rtl="0" eaLnBrk="1" latinLnBrk="0" hangingPunct="1">
        <a:spcBef>
          <a:spcPts val="0"/>
        </a:spcBef>
        <a:buFont typeface="Corbe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648000" indent="-216000" algn="l" defTabSz="914400" rtl="0" eaLnBrk="1" latinLnBrk="0" hangingPunct="1">
        <a:spcBef>
          <a:spcPts val="0"/>
        </a:spcBef>
        <a:buClrTx/>
        <a:buSzPct val="100000"/>
        <a:buFont typeface="Corbel" pitchFamily="34" charset="0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spcBef>
          <a:spcPts val="0"/>
        </a:spcBef>
        <a:buFont typeface="Corbel" pitchFamily="34" charset="0"/>
        <a:buNone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spcBef>
          <a:spcPts val="0"/>
        </a:spcBef>
        <a:buFont typeface="Corbe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16000" indent="0" algn="l" defTabSz="914400" rtl="0" eaLnBrk="1" latinLnBrk="0" hangingPunct="1">
        <a:spcBef>
          <a:spcPts val="0"/>
        </a:spcBef>
        <a:buFont typeface="Aria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432000" indent="0" algn="l" defTabSz="914400" rtl="0" eaLnBrk="1" latinLnBrk="0" hangingPunct="1">
        <a:spcBef>
          <a:spcPts val="0"/>
        </a:spcBef>
        <a:buFont typeface="Arial" pitchFamily="34" charset="0"/>
        <a:buNone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648000" indent="0" algn="l" defTabSz="914400" rtl="0" eaLnBrk="1" latinLnBrk="0" hangingPunct="1"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el 1"/>
          <p:cNvSpPr>
            <a:spLocks noGrp="1"/>
          </p:cNvSpPr>
          <p:nvPr>
            <p:ph type="title"/>
          </p:nvPr>
        </p:nvSpPr>
        <p:spPr>
          <a:xfrm>
            <a:off x="781971" y="1196752"/>
            <a:ext cx="7596000" cy="1143000"/>
          </a:xfrm>
        </p:spPr>
        <p:txBody>
          <a:bodyPr/>
          <a:lstStyle/>
          <a:p>
            <a:r>
              <a:rPr lang="nl-NL" dirty="0"/>
              <a:t>Zorg grondwater Pr. Irenebuurt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1563" y="2298009"/>
            <a:ext cx="7596000" cy="27871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Buurt heeft negatieve ervaringen grondwater</a:t>
            </a:r>
          </a:p>
          <a:p>
            <a:pPr marL="609600" indent="-609600">
              <a:lnSpc>
                <a:spcPct val="90000"/>
              </a:lnSpc>
              <a:defRPr/>
            </a:pP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Waternet heeft verantwoordelijkheid voor huidige situatie en heeft maatregelen gepland</a:t>
            </a:r>
            <a:br>
              <a:rPr lang="nl-NL" sz="1600" dirty="0"/>
            </a:b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Wantrouwen bij de buurt</a:t>
            </a:r>
          </a:p>
          <a:p>
            <a:pPr marL="609600" indent="-609600">
              <a:lnSpc>
                <a:spcPct val="90000"/>
              </a:lnSpc>
              <a:defRPr/>
            </a:pP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Belang buurt: geen schade aan woningen en groen</a:t>
            </a:r>
            <a:br>
              <a:rPr lang="nl-NL" sz="1600" dirty="0"/>
            </a:b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Zuidas erkent zorgvuldig omgaan met ingrepen die gevolgen hebben voor  grondwater</a:t>
            </a:r>
            <a:br>
              <a:rPr lang="nl-NL" sz="1600" dirty="0"/>
            </a:b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Zuidas: veel aandacht besteed aan kennisoverdracht, toch onrust </a:t>
            </a:r>
            <a:br>
              <a:rPr lang="nl-NL" sz="1400" dirty="0"/>
            </a:br>
            <a:endParaRPr lang="nl-NL" sz="14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Verschillende interpretatie onderzoeken </a:t>
            </a:r>
          </a:p>
          <a:p>
            <a:pPr marL="609600" indent="-609600">
              <a:lnSpc>
                <a:spcPct val="90000"/>
              </a:lnSpc>
              <a:defRPr/>
            </a:pP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r>
              <a:rPr lang="nl-NL" sz="1600" dirty="0"/>
              <a:t>Kennis over verschil grondwater en hemelwater</a:t>
            </a:r>
          </a:p>
          <a:p>
            <a:pPr marL="609600" indent="-609600">
              <a:lnSpc>
                <a:spcPct val="90000"/>
              </a:lnSpc>
              <a:defRPr/>
            </a:pPr>
            <a:endParaRPr lang="nl-NL" sz="1600" dirty="0"/>
          </a:p>
          <a:p>
            <a:pPr marL="609600" indent="-609600">
              <a:lnSpc>
                <a:spcPct val="90000"/>
              </a:lnSpc>
              <a:defRPr/>
            </a:pPr>
            <a:endParaRPr lang="nl-NL" sz="1400" dirty="0"/>
          </a:p>
          <a:p>
            <a:pPr marL="609600" indent="-609600">
              <a:lnSpc>
                <a:spcPct val="90000"/>
              </a:lnSpc>
              <a:buFontTx/>
              <a:buAutoNum type="arabicPeriod" startAt="2"/>
              <a:defRPr/>
            </a:pPr>
            <a:endParaRPr lang="nl-NL" dirty="0"/>
          </a:p>
          <a:p>
            <a:pPr>
              <a:defRPr/>
            </a:pP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294967295"/>
          </p:nvPr>
        </p:nvSpPr>
        <p:spPr>
          <a:xfrm>
            <a:off x="8251825" y="123825"/>
            <a:ext cx="317500" cy="3175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36C72D-34F3-4C16-B69E-FBF8102E0C0D}" type="slidenum">
              <a:rPr lang="nl-NL" smtClean="0"/>
              <a:pPr>
                <a:defRPr/>
              </a:pPr>
              <a:t>1</a:t>
            </a:fld>
            <a:endParaRPr lang="nl-NL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86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1971" y="1133872"/>
            <a:ext cx="7596000" cy="1143000"/>
          </a:xfrm>
        </p:spPr>
        <p:txBody>
          <a:bodyPr/>
          <a:lstStyle/>
          <a:p>
            <a:r>
              <a:rPr lang="nl-NL" dirty="0"/>
              <a:t>Zorg grondwater Pr. Irenebuurt</a:t>
            </a:r>
          </a:p>
        </p:txBody>
      </p:sp>
      <p:cxnSp>
        <p:nvCxnSpPr>
          <p:cNvPr id="5" name="Rechte verbindingslijn met pijl 4"/>
          <p:cNvCxnSpPr/>
          <p:nvPr/>
        </p:nvCxnSpPr>
        <p:spPr>
          <a:xfrm>
            <a:off x="1115616" y="1988840"/>
            <a:ext cx="0" cy="41044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/>
          <p:cNvSpPr txBox="1"/>
          <p:nvPr/>
        </p:nvSpPr>
        <p:spPr>
          <a:xfrm>
            <a:off x="1187624" y="1988840"/>
            <a:ext cx="1080120" cy="2880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dirty="0"/>
              <a:t>verleden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187624" y="5085184"/>
            <a:ext cx="1152128" cy="2880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dirty="0"/>
              <a:t>toekomst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771800" y="1988840"/>
            <a:ext cx="4320480" cy="44319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dirty="0"/>
              <a:t>Werkzaamheden riolering</a:t>
            </a:r>
          </a:p>
          <a:p>
            <a:r>
              <a:rPr lang="nl-NL" dirty="0"/>
              <a:t>Aanleg drainage </a:t>
            </a:r>
            <a:r>
              <a:rPr lang="nl-NL" dirty="0" err="1"/>
              <a:t>Minervapad</a:t>
            </a:r>
            <a:endParaRPr lang="nl-NL" dirty="0"/>
          </a:p>
          <a:p>
            <a:r>
              <a:rPr lang="nl-NL" dirty="0"/>
              <a:t>Garage Akzo </a:t>
            </a:r>
            <a:r>
              <a:rPr lang="nl-NL" dirty="0" err="1"/>
              <a:t>Stibbe</a:t>
            </a:r>
            <a:endParaRPr lang="nl-NL" dirty="0"/>
          </a:p>
          <a:p>
            <a:r>
              <a:rPr lang="nl-NL" dirty="0"/>
              <a:t>Onderzoek Waternet drainage</a:t>
            </a:r>
          </a:p>
          <a:p>
            <a:r>
              <a:rPr lang="nl-NL" dirty="0"/>
              <a:t>Atrium &amp; Rechtbank</a:t>
            </a:r>
          </a:p>
          <a:p>
            <a:endParaRPr lang="nl-NL" dirty="0"/>
          </a:p>
          <a:p>
            <a:r>
              <a:rPr lang="nl-NL" dirty="0"/>
              <a:t>Geen Irenegracht / DT riool</a:t>
            </a:r>
          </a:p>
          <a:p>
            <a:r>
              <a:rPr lang="nl-NL" dirty="0"/>
              <a:t>NPL</a:t>
            </a:r>
          </a:p>
          <a:p>
            <a:r>
              <a:rPr lang="nl-NL" dirty="0"/>
              <a:t>Fietsparkeergarage Vijfhoek</a:t>
            </a:r>
          </a:p>
          <a:p>
            <a:r>
              <a:rPr lang="nl-NL" dirty="0"/>
              <a:t>Herziening plan </a:t>
            </a:r>
            <a:r>
              <a:rPr lang="nl-NL" dirty="0" err="1"/>
              <a:t>Strawinsky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Twin</a:t>
            </a:r>
            <a:r>
              <a:rPr lang="nl-NL" dirty="0"/>
              <a:t> </a:t>
            </a:r>
            <a:r>
              <a:rPr lang="nl-NL" dirty="0" err="1"/>
              <a:t>towers</a:t>
            </a:r>
            <a:r>
              <a:rPr lang="nl-NL" dirty="0"/>
              <a:t>?</a:t>
            </a:r>
          </a:p>
          <a:p>
            <a:r>
              <a:rPr lang="nl-NL" dirty="0"/>
              <a:t>Bemaling bouw Zuidasdok</a:t>
            </a:r>
          </a:p>
          <a:p>
            <a:r>
              <a:rPr lang="nl-NL" dirty="0"/>
              <a:t>Monitoring/schade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10" name="Tekstvak 9"/>
          <p:cNvSpPr txBox="1"/>
          <p:nvPr/>
        </p:nvSpPr>
        <p:spPr>
          <a:xfrm>
            <a:off x="1259632" y="3645024"/>
            <a:ext cx="1008112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dirty="0"/>
              <a:t>Nu 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6156176" y="2564904"/>
            <a:ext cx="1944216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nl-NL" dirty="0"/>
              <a:t>Dilemma: waar pakken we het verhaal op?  Welke informatie is nodig om mensen gerust te stellen?</a:t>
            </a:r>
          </a:p>
        </p:txBody>
      </p:sp>
      <p:sp>
        <p:nvSpPr>
          <p:cNvPr id="12" name="Wolk 11"/>
          <p:cNvSpPr/>
          <p:nvPr/>
        </p:nvSpPr>
        <p:spPr>
          <a:xfrm>
            <a:off x="5868144" y="2060848"/>
            <a:ext cx="2592288" cy="2664296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622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el 1"/>
          <p:cNvSpPr>
            <a:spLocks noGrp="1"/>
          </p:cNvSpPr>
          <p:nvPr>
            <p:ph type="title"/>
          </p:nvPr>
        </p:nvSpPr>
        <p:spPr>
          <a:xfrm>
            <a:off x="781971" y="1268760"/>
            <a:ext cx="7596000" cy="1143000"/>
          </a:xfrm>
        </p:spPr>
        <p:txBody>
          <a:bodyPr/>
          <a:lstStyle/>
          <a:p>
            <a:r>
              <a:rPr lang="nl-NL" dirty="0"/>
              <a:t>Zorg grondwater </a:t>
            </a:r>
            <a:r>
              <a:rPr lang="nl-NL" dirty="0" err="1"/>
              <a:t>Pr.Irenebuurt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81563" y="2492896"/>
            <a:ext cx="7596000" cy="278717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Met wie in gesprek hoe kunnen we vertrouwen opbouwen onderzoeken en aanpak beheersing grondwaterstand?</a:t>
            </a:r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Toetsen vertrouwen in experts Waternet en </a:t>
            </a:r>
            <a:r>
              <a:rPr lang="nl-NL" sz="1600" dirty="0" err="1"/>
              <a:t>Zuidas</a:t>
            </a:r>
            <a:r>
              <a:rPr lang="nl-NL" sz="1600" dirty="0"/>
              <a:t>?</a:t>
            </a:r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Met werkgroep informatie delen, leren onderzoeken lezen en werkafspraken maken, bv eerst vragen stellen en onderzoeken, dan pas in de pen klimmen</a:t>
            </a:r>
            <a:br>
              <a:rPr lang="nl-NL" sz="1600" dirty="0"/>
            </a:b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Verzamelen ervaringen grondwater in de buurt </a:t>
            </a:r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Samen met bestuur + Anneke Wevers en Lieneke Meurs plan campagne maken om rest van de buurt te informeren</a:t>
            </a:r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Waterspreekuur voor individuele vragen over ervaringen grondwater</a:t>
            </a:r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r>
              <a:rPr lang="nl-NL" sz="1600" dirty="0"/>
              <a:t>Communicatie: verslag, Q&amp;A, website en in ALV VBP </a:t>
            </a:r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90000"/>
              </a:lnSpc>
              <a:defRPr/>
            </a:pPr>
            <a:endParaRPr lang="nl-NL" sz="1600" dirty="0"/>
          </a:p>
          <a:p>
            <a:pPr>
              <a:lnSpc>
                <a:spcPct val="100000"/>
              </a:lnSpc>
              <a:buFont typeface="Arial"/>
              <a:buChar char="•"/>
              <a:defRPr/>
            </a:pPr>
            <a:endParaRPr lang="nl-NL" sz="1100" dirty="0"/>
          </a:p>
          <a:p>
            <a:pPr>
              <a:lnSpc>
                <a:spcPct val="100000"/>
              </a:lnSpc>
              <a:buFont typeface="Arial"/>
              <a:buChar char="•"/>
              <a:defRPr/>
            </a:pPr>
            <a:endParaRPr lang="nl-NL" sz="1100" dirty="0"/>
          </a:p>
          <a:p>
            <a:pPr>
              <a:lnSpc>
                <a:spcPct val="100000"/>
              </a:lnSpc>
              <a:buFont typeface="Arial"/>
              <a:buChar char="•"/>
              <a:defRPr/>
            </a:pPr>
            <a:endParaRPr lang="nl-NL" sz="1100" dirty="0"/>
          </a:p>
          <a:p>
            <a:pPr>
              <a:lnSpc>
                <a:spcPct val="100000"/>
              </a:lnSpc>
              <a:buFont typeface="Arial"/>
              <a:buChar char="•"/>
              <a:defRPr/>
            </a:pPr>
            <a:endParaRPr lang="nl-NL" sz="1100" dirty="0"/>
          </a:p>
          <a:p>
            <a:pPr>
              <a:lnSpc>
                <a:spcPct val="100000"/>
              </a:lnSpc>
              <a:buFont typeface="Arial"/>
              <a:buChar char="•"/>
              <a:defRPr/>
            </a:pPr>
            <a:endParaRPr lang="nl-NL" sz="1100" dirty="0"/>
          </a:p>
          <a:p>
            <a:pPr marL="0" indent="0">
              <a:lnSpc>
                <a:spcPct val="100000"/>
              </a:lnSpc>
              <a:buFont typeface="Wingdings" pitchFamily="2" charset="2"/>
              <a:buNone/>
              <a:defRPr/>
            </a:pPr>
            <a:endParaRPr lang="nl-NL" sz="110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294967295"/>
          </p:nvPr>
        </p:nvSpPr>
        <p:spPr>
          <a:xfrm>
            <a:off x="8251825" y="123825"/>
            <a:ext cx="317500" cy="3175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48BF77-AAB6-41F0-AA7E-8237799F04AD}" type="slidenum">
              <a:rPr lang="nl-NL" smtClean="0"/>
              <a:pPr>
                <a:defRPr/>
              </a:pPr>
              <a:t>3</a:t>
            </a:fld>
            <a:endParaRPr lang="nl-NL" sz="1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851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Zorg grondwater Pr. Irenebuurt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Overleg bestuur 14 september</a:t>
            </a:r>
          </a:p>
          <a:p>
            <a:r>
              <a:rPr lang="nl-NL" dirty="0"/>
              <a:t>Werkgroep: wat is er voor nodig?</a:t>
            </a:r>
          </a:p>
          <a:p>
            <a:r>
              <a:rPr lang="nl-NL" dirty="0"/>
              <a:t>Werkgroep VBP + buurt, Zuidas en Waternet: oktober</a:t>
            </a:r>
          </a:p>
          <a:p>
            <a:r>
              <a:rPr lang="nl-NL" dirty="0"/>
              <a:t>Info avond buurtbewoners in december</a:t>
            </a:r>
          </a:p>
          <a:p>
            <a:r>
              <a:rPr lang="nl-NL" dirty="0"/>
              <a:t>Bijeenkomsten Uitvoeringsbesluit </a:t>
            </a:r>
            <a:r>
              <a:rPr lang="nl-NL" dirty="0" err="1"/>
              <a:t>Strawinskylaan</a:t>
            </a:r>
            <a:endParaRPr lang="nl-NL" dirty="0"/>
          </a:p>
          <a:p>
            <a:r>
              <a:rPr lang="nl-NL" dirty="0"/>
              <a:t>Voorstel ondergronds </a:t>
            </a:r>
            <a:r>
              <a:rPr lang="nl-NL" dirty="0" err="1"/>
              <a:t>fietsparkeren</a:t>
            </a:r>
            <a:r>
              <a:rPr lang="nl-NL" dirty="0"/>
              <a:t> Vijfhoek</a:t>
            </a:r>
          </a:p>
          <a:p>
            <a:r>
              <a:rPr lang="nl-NL" dirty="0"/>
              <a:t>Bijeenkomst Zuidasdok: (nog) niet over water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58888247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Kleurenschema Gemeente Amsterdam">
      <a:dk1>
        <a:srgbClr val="000000"/>
      </a:dk1>
      <a:lt1>
        <a:srgbClr val="FFFFFF"/>
      </a:lt1>
      <a:dk2>
        <a:srgbClr val="000000"/>
      </a:dk2>
      <a:lt2>
        <a:srgbClr val="BEBEBE"/>
      </a:lt2>
      <a:accent1>
        <a:srgbClr val="FF0000"/>
      </a:accent1>
      <a:accent2>
        <a:srgbClr val="FF9100"/>
      </a:accent2>
      <a:accent3>
        <a:srgbClr val="FFE600"/>
      </a:accent3>
      <a:accent4>
        <a:srgbClr val="00A0E6"/>
      </a:accent4>
      <a:accent5>
        <a:srgbClr val="00A03C"/>
      </a:accent5>
      <a:accent6>
        <a:srgbClr val="E60082"/>
      </a:accent6>
      <a:hlink>
        <a:srgbClr val="000000"/>
      </a:hlink>
      <a:folHlink>
        <a:srgbClr val="000000"/>
      </a:folHlink>
    </a:clrScheme>
    <a:fontScheme name="Lettertype Gemeente Amsterdam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leurenschema Gemeente Amsterdam">
      <a:dk1>
        <a:srgbClr val="000000"/>
      </a:dk1>
      <a:lt1>
        <a:srgbClr val="FFFFFF"/>
      </a:lt1>
      <a:dk2>
        <a:srgbClr val="000000"/>
      </a:dk2>
      <a:lt2>
        <a:srgbClr val="BEBEBE"/>
      </a:lt2>
      <a:accent1>
        <a:srgbClr val="FF0000"/>
      </a:accent1>
      <a:accent2>
        <a:srgbClr val="FF9100"/>
      </a:accent2>
      <a:accent3>
        <a:srgbClr val="FFE600"/>
      </a:accent3>
      <a:accent4>
        <a:srgbClr val="00A0E6"/>
      </a:accent4>
      <a:accent5>
        <a:srgbClr val="00A03C"/>
      </a:accent5>
      <a:accent6>
        <a:srgbClr val="E60082"/>
      </a:accent6>
      <a:hlink>
        <a:srgbClr val="000000"/>
      </a:hlink>
      <a:folHlink>
        <a:srgbClr val="000000"/>
      </a:folHlink>
    </a:clrScheme>
    <a:fontScheme name="Lettertype Gemeente Amsterdam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leurenschema Gemeente Amsterdam">
      <a:dk1>
        <a:srgbClr val="000000"/>
      </a:dk1>
      <a:lt1>
        <a:srgbClr val="FFFFFF"/>
      </a:lt1>
      <a:dk2>
        <a:srgbClr val="000000"/>
      </a:dk2>
      <a:lt2>
        <a:srgbClr val="BEBEBE"/>
      </a:lt2>
      <a:accent1>
        <a:srgbClr val="FF0000"/>
      </a:accent1>
      <a:accent2>
        <a:srgbClr val="FF9100"/>
      </a:accent2>
      <a:accent3>
        <a:srgbClr val="FFE600"/>
      </a:accent3>
      <a:accent4>
        <a:srgbClr val="00A0E6"/>
      </a:accent4>
      <a:accent5>
        <a:srgbClr val="00A03C"/>
      </a:accent5>
      <a:accent6>
        <a:srgbClr val="E60082"/>
      </a:accent6>
      <a:hlink>
        <a:srgbClr val="000000"/>
      </a:hlink>
      <a:folHlink>
        <a:srgbClr val="000000"/>
      </a:folHlink>
    </a:clrScheme>
    <a:fontScheme name="Lettertype Gemeente Amsterdam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intief xmlns="d8f325b8-5ae7-48fa-ae43-88d1d23545ff" xsi:nil="true"/>
    <Laatst_x0020_gedeclareerde_x0020_bestand xmlns="669aa302-0c14-4367-9fdc-ce7e79102bc5">
      <Url xsi:nil="true"/>
      <Description xsi:nil="true"/>
    </Laatst_x0020_gedeclareerde_x0020_bestand>
    <Ingediend_x0020_door xmlns="d8f325b8-5ae7-48fa-ae43-88d1d23545ff">
      <UserInfo>
        <DisplayName/>
        <AccountId xsi:nil="true"/>
        <AccountType/>
      </UserInfo>
    </Ingediend_x0020_door>
    <Location xmlns="http://schemas.microsoft.com/sharepoint/v3/fields" xsi:nil="true"/>
    <Begintijd xmlns="d8f325b8-5ae7-48fa-ae43-88d1d23545ff" xsi:nil="true"/>
    <_dlc_DocId xmlns="d8f325b8-5ae7-48fa-ae43-88d1d23545ff" xsi:nil="true"/>
    <_dlc_DocIdUrl xmlns="d8f325b8-5ae7-48fa-ae43-88d1d23545ff">
      <Url xsi:nil="true"/>
      <Description xsi:nil="true"/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Vergaderstuk" ma:contentTypeID="0x01010070A2F0C76AE27149978091893A71C4AF00026AB40EB387034DA97F1CD21704496B" ma:contentTypeVersion="27" ma:contentTypeDescription="" ma:contentTypeScope="" ma:versionID="dfa3314b2aeefc150b2a85071e9adc2f">
  <xsd:schema xmlns:xsd="http://www.w3.org/2001/XMLSchema" xmlns:xs="http://www.w3.org/2001/XMLSchema" xmlns:p="http://schemas.microsoft.com/office/2006/metadata/properties" xmlns:ns2="d8f325b8-5ae7-48fa-ae43-88d1d23545ff" xmlns:ns3="http://schemas.microsoft.com/sharepoint/v3/fields" xmlns:ns4="669aa302-0c14-4367-9fdc-ce7e79102bc5" targetNamespace="http://schemas.microsoft.com/office/2006/metadata/properties" ma:root="true" ma:fieldsID="2639976078ab7b499ff0e407fabed694" ns2:_="" ns3:_="" ns4:_="">
    <xsd:import namespace="d8f325b8-5ae7-48fa-ae43-88d1d23545ff"/>
    <xsd:import namespace="http://schemas.microsoft.com/sharepoint/v3/fields"/>
    <xsd:import namespace="669aa302-0c14-4367-9fdc-ce7e79102bc5"/>
    <xsd:element name="properties">
      <xsd:complexType>
        <xsd:sequence>
          <xsd:element name="documentManagement">
            <xsd:complexType>
              <xsd:all>
                <xsd:element ref="ns2:Defintief" minOccurs="0"/>
                <xsd:element ref="ns2:Ingediend_x0020_door" minOccurs="0"/>
                <xsd:element ref="ns2:Begintijd" minOccurs="0"/>
                <xsd:element ref="ns2:Ledenlijst" minOccurs="0"/>
                <xsd:element ref="ns3:Location" minOccurs="0"/>
                <xsd:element ref="ns4:Laatst_x0020_gedeclareerde_x0020_bestand" minOccurs="0"/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f325b8-5ae7-48fa-ae43-88d1d23545ff" elementFormDefault="qualified">
    <xsd:import namespace="http://schemas.microsoft.com/office/2006/documentManagement/types"/>
    <xsd:import namespace="http://schemas.microsoft.com/office/infopath/2007/PartnerControls"/>
    <xsd:element name="Defintief" ma:index="8" nillable="true" ma:displayName="Defintief" ma:default="0" ma:description="Is het vergaderstuk al definitief?" ma:internalName="Defintief" ma:readOnly="false">
      <xsd:simpleType>
        <xsd:restriction base="dms:Boolean"/>
      </xsd:simpleType>
    </xsd:element>
    <xsd:element name="Ingediend_x0020_door" ma:index="9" nillable="true" ma:displayName="Ingediend door" ma:list="UserInfo" ma:SharePointGroup="0" ma:internalName="Ingediend_x0020_do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egintijd" ma:index="10" nillable="true" ma:displayName="Begintijd" ma:format="DateTime" ma:internalName="Begintijd" ma:readOnly="true">
      <xsd:simpleType>
        <xsd:restriction base="dms:DateTime"/>
      </xsd:simpleType>
    </xsd:element>
    <xsd:element name="Ledenlijst" ma:index="11" nillable="true" ma:displayName="Ledenlijst" ma:list="{247af678-e83f-4bf4-b36c-46da462bbe7b}" ma:internalName="Ledenlijst" ma:readOnly="true" ma:showField="Title" ma:web="d8f325b8-5ae7-48fa-ae43-88d1d23545ff">
      <xsd:simpleType>
        <xsd:restriction base="dms:Lookup"/>
      </xsd:simpleType>
    </xsd:element>
    <xsd:element name="_dlc_DocId" ma:index="14" nillable="true" ma:displayName="Waarde van de document-id" ma:description="De waarde van de document-id die aan dit item is toegewezen." ma:internalName="_dlc_DocId" ma:readOnly="true">
      <xsd:simpleType>
        <xsd:restriction base="dms:Text"/>
      </xsd:simpleType>
    </xsd:element>
    <xsd:element name="_dlc_DocIdUrl" ma:index="15" nillable="true" ma:displayName="Document-id" ma:description="Permanente koppeling naar dit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Location" ma:index="12" nillable="true" ma:displayName="Locatie" ma:internalName="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9aa302-0c14-4367-9fdc-ce7e79102bc5" elementFormDefault="qualified">
    <xsd:import namespace="http://schemas.microsoft.com/office/2006/documentManagement/types"/>
    <xsd:import namespace="http://schemas.microsoft.com/office/infopath/2007/PartnerControls"/>
    <xsd:element name="Laatst_x0020_gedeclareerde_x0020_bestand" ma:index="13" nillable="true" ma:displayName="Laatst gedeclareerde bestand" ma:internalName="Laatst_x0020_gedeclareerde_x0020_bestand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5B2B3B-6199-4D47-9832-8ADD428CB81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E76BD0D-594C-4BF8-8D24-E016A3C7980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DE6209-61C6-4181-8629-200E77E2AA80}">
  <ds:schemaRefs>
    <ds:schemaRef ds:uri="669aa302-0c14-4367-9fdc-ce7e79102bc5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sharepoint/v3/fields"/>
    <ds:schemaRef ds:uri="d8f325b8-5ae7-48fa-ae43-88d1d23545ff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A6E86A99-4A90-4B78-91F7-72CC938093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f325b8-5ae7-48fa-ae43-88d1d23545ff"/>
    <ds:schemaRef ds:uri="http://schemas.microsoft.com/sharepoint/v3/fields"/>
    <ds:schemaRef ds:uri="669aa302-0c14-4367-9fdc-ce7e79102b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</TotalTime>
  <Words>184</Words>
  <Application>Microsoft Macintosh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Corbel</vt:lpstr>
      <vt:lpstr>Times New Roman</vt:lpstr>
      <vt:lpstr>Wingdings</vt:lpstr>
      <vt:lpstr>blank</vt:lpstr>
      <vt:lpstr>Zorg grondwater Pr. Irenebuurt</vt:lpstr>
      <vt:lpstr>Zorg grondwater Pr. Irenebuurt</vt:lpstr>
      <vt:lpstr>Zorg grondwater Pr.Irenebuurt</vt:lpstr>
      <vt:lpstr>Zorg grondwater Pr. Irenebuurt</vt:lpstr>
    </vt:vector>
  </TitlesOfParts>
  <Company>Gemeente Amsterdam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Intervisie werkwijze</dc:title>
  <dc:creator>Henriette Bout</dc:creator>
  <dc:description>Sjabloonversie 1.1b - 9 juli 2014_x000d_
Sjablonen: www.joulesunlimited.nl</dc:description>
  <cp:lastModifiedBy>Jaap Weijers</cp:lastModifiedBy>
  <cp:revision>8</cp:revision>
  <cp:lastPrinted>2015-09-03T17:04:14Z</cp:lastPrinted>
  <dcterms:created xsi:type="dcterms:W3CDTF">2015-06-29T12:47:20Z</dcterms:created>
  <dcterms:modified xsi:type="dcterms:W3CDTF">2018-12-09T17:23:58Z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0x01010070A2F0C76AE27149978091893A71C4AF00026AB40EB387034DA97F1CD21704496B</vt:lpwstr>
  </property>
  <property fmtid="{D5CDD505-2E9C-101B-9397-08002B2CF9AE}" pid="3" name="_dlc_DocIdItemGuid">
    <vt:lpwstr>14ab9335-2b04-4b7f-9639-bda6c624f819</vt:lpwstr>
  </property>
</Properties>
</file>